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15119350" cy="10691813"/>
  <p:notesSz cx="10239375" cy="7105650"/>
  <p:embeddedFontLst>
    <p:embeddedFont>
      <p:font typeface="Amatic SC" panose="020F0502020204030204" pitchFamily="2" charset="-79"/>
      <p:regular r:id="rId6"/>
      <p:bold r:id="rId7"/>
    </p:embeddedFont>
    <p:embeddedFont>
      <p:font typeface="Signika" panose="020B0604020202020204" charset="0"/>
      <p:regular r:id="rId8"/>
      <p:bold r:id="rId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031">
          <p15:clr>
            <a:srgbClr val="A4A3A4"/>
          </p15:clr>
        </p15:guide>
        <p15:guide id="2" pos="3061">
          <p15:clr>
            <a:srgbClr val="A4A3A4"/>
          </p15:clr>
        </p15:guide>
        <p15:guide id="3" pos="8051">
          <p15:clr>
            <a:srgbClr val="A4A3A4"/>
          </p15:clr>
        </p15:guide>
        <p15:guide id="4" orient="horz" pos="6202">
          <p15:clr>
            <a:srgbClr val="A4A3A4"/>
          </p15:clr>
        </p15:guide>
        <p15:guide id="5" orient="horz" pos="2347">
          <p15:clr>
            <a:srgbClr val="A4A3A4"/>
          </p15:clr>
        </p15:guide>
        <p15:guide id="6" orient="horz" pos="3073">
          <p15:clr>
            <a:srgbClr val="A4A3A4"/>
          </p15:clr>
        </p15:guide>
        <p15:guide id="7" orient="horz" pos="4003">
          <p15:clr>
            <a:srgbClr val="A4A3A4"/>
          </p15:clr>
        </p15:guide>
        <p15:guide id="8" orient="horz" pos="4751">
          <p15:clr>
            <a:srgbClr val="A4A3A4"/>
          </p15:clr>
        </p15:guide>
        <p15:guide id="9" orient="horz" pos="5477">
          <p15:clr>
            <a:srgbClr val="A4A3A4"/>
          </p15:clr>
        </p15:guide>
        <p15:guide id="10" pos="5556">
          <p15:clr>
            <a:srgbClr val="A4A3A4"/>
          </p15:clr>
        </p15:guide>
        <p15:guide id="11" pos="4308">
          <p15:clr>
            <a:srgbClr val="A4A3A4"/>
          </p15:clr>
        </p15:guide>
        <p15:guide id="12" pos="6803">
          <p15:clr>
            <a:srgbClr val="A4A3A4"/>
          </p15:clr>
        </p15:guide>
        <p15:guide id="13" orient="horz" pos="1621">
          <p15:clr>
            <a:srgbClr val="A4A3A4"/>
          </p15:clr>
        </p15:guide>
        <p15:guide id="14" pos="1088">
          <p15:clr>
            <a:srgbClr val="9AA0A6"/>
          </p15:clr>
        </p15:guide>
        <p15:guide id="15" pos="168">
          <p15:clr>
            <a:srgbClr val="9AA0A6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3" roundtripDataSignature="AMtx7mgH76gGGdqBar2aHYZtSgqlkdNT/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1572" y="66"/>
      </p:cViewPr>
      <p:guideLst>
        <p:guide orient="horz" pos="1031"/>
        <p:guide pos="3061"/>
        <p:guide pos="8051"/>
        <p:guide orient="horz" pos="6202"/>
        <p:guide orient="horz" pos="2347"/>
        <p:guide orient="horz" pos="3073"/>
        <p:guide orient="horz" pos="4003"/>
        <p:guide orient="horz" pos="4751"/>
        <p:guide orient="horz" pos="5477"/>
        <p:guide pos="5556"/>
        <p:guide pos="4308"/>
        <p:guide pos="6803"/>
        <p:guide orient="horz" pos="1621"/>
        <p:guide pos="1088"/>
        <p:guide pos="1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customschemas.google.com/relationships/presentationmetadata" Target="metadata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5" Type="http://schemas.openxmlformats.org/officeDocument/2006/relationships/notesMaster" Target="notesMasters/notesMaster1.xml"/><Relationship Id="rId1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3"/>
            <a:ext cx="4437063" cy="356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350" tIns="47175" rIns="94350" bIns="471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5799943" y="3"/>
            <a:ext cx="4437063" cy="356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350" tIns="47175" rIns="94350" bIns="4717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424238" y="887413"/>
            <a:ext cx="3390900" cy="23987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1023939" y="3419594"/>
            <a:ext cx="8191500" cy="2797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350" tIns="47175" rIns="94350" bIns="4717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6749134"/>
            <a:ext cx="4437063" cy="356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350" tIns="47175" rIns="94350" bIns="4717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5799943" y="6749134"/>
            <a:ext cx="4437063" cy="356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350" tIns="47175" rIns="94350" bIns="471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36aa0f4527e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36913" y="533400"/>
            <a:ext cx="3765550" cy="26638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6" name="Google Shape;56;g36aa0f4527e_0_106:notes"/>
          <p:cNvSpPr txBox="1">
            <a:spLocks noGrp="1"/>
          </p:cNvSpPr>
          <p:nvPr>
            <p:ph type="body" idx="1"/>
          </p:nvPr>
        </p:nvSpPr>
        <p:spPr>
          <a:xfrm>
            <a:off x="1023938" y="3375184"/>
            <a:ext cx="8191500" cy="31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350" tIns="47175" rIns="94350" bIns="471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36aa0f4527e_0_3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36913" y="533400"/>
            <a:ext cx="3765550" cy="26638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5" name="Google Shape;135;g36aa0f4527e_0_329:notes"/>
          <p:cNvSpPr txBox="1">
            <a:spLocks noGrp="1"/>
          </p:cNvSpPr>
          <p:nvPr>
            <p:ph type="body" idx="1"/>
          </p:nvPr>
        </p:nvSpPr>
        <p:spPr>
          <a:xfrm>
            <a:off x="1023938" y="3375184"/>
            <a:ext cx="8191500" cy="31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350" tIns="47175" rIns="94350" bIns="471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36aa0f4527e_0_3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36913" y="533400"/>
            <a:ext cx="3765550" cy="26638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5" name="Google Shape;215;g36aa0f4527e_0_375:notes"/>
          <p:cNvSpPr txBox="1">
            <a:spLocks noGrp="1"/>
          </p:cNvSpPr>
          <p:nvPr>
            <p:ph type="body" idx="1"/>
          </p:nvPr>
        </p:nvSpPr>
        <p:spPr>
          <a:xfrm>
            <a:off x="1023938" y="3375184"/>
            <a:ext cx="8191500" cy="31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350" tIns="47175" rIns="94350" bIns="471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g36aa0f4527e_0_171"/>
          <p:cNvSpPr txBox="1">
            <a:spLocks noGrp="1"/>
          </p:cNvSpPr>
          <p:nvPr>
            <p:ph type="ctrTitle"/>
          </p:nvPr>
        </p:nvSpPr>
        <p:spPr>
          <a:xfrm>
            <a:off x="515401" y="1547749"/>
            <a:ext cx="14088600" cy="426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300"/>
              <a:buNone/>
              <a:defRPr sz="93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300"/>
              <a:buNone/>
              <a:defRPr sz="93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300"/>
              <a:buNone/>
              <a:defRPr sz="93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300"/>
              <a:buNone/>
              <a:defRPr sz="93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300"/>
              <a:buNone/>
              <a:defRPr sz="93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300"/>
              <a:buNone/>
              <a:defRPr sz="93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300"/>
              <a:buNone/>
              <a:defRPr sz="93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300"/>
              <a:buNone/>
              <a:defRPr sz="93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300"/>
              <a:buNone/>
              <a:defRPr sz="9300"/>
            </a:lvl9pPr>
          </a:lstStyle>
          <a:p>
            <a:endParaRPr/>
          </a:p>
        </p:txBody>
      </p:sp>
      <p:sp>
        <p:nvSpPr>
          <p:cNvPr id="15" name="Google Shape;15;g36aa0f4527e_0_171"/>
          <p:cNvSpPr txBox="1">
            <a:spLocks noGrp="1"/>
          </p:cNvSpPr>
          <p:nvPr>
            <p:ph type="subTitle" idx="1"/>
          </p:nvPr>
        </p:nvSpPr>
        <p:spPr>
          <a:xfrm>
            <a:off x="515387" y="5891299"/>
            <a:ext cx="14088600" cy="16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9pPr>
          </a:lstStyle>
          <a:p>
            <a:endParaRPr/>
          </a:p>
        </p:txBody>
      </p:sp>
      <p:sp>
        <p:nvSpPr>
          <p:cNvPr id="16" name="Google Shape;16;g36aa0f4527e_0_171"/>
          <p:cNvSpPr txBox="1">
            <a:spLocks noGrp="1"/>
          </p:cNvSpPr>
          <p:nvPr>
            <p:ph type="sldNum" idx="12"/>
          </p:nvPr>
        </p:nvSpPr>
        <p:spPr>
          <a:xfrm>
            <a:off x="14008974" y="9693435"/>
            <a:ext cx="9075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g36aa0f4527e_0_206"/>
          <p:cNvSpPr txBox="1">
            <a:spLocks noGrp="1"/>
          </p:cNvSpPr>
          <p:nvPr>
            <p:ph type="title" hasCustomPrompt="1"/>
          </p:nvPr>
        </p:nvSpPr>
        <p:spPr>
          <a:xfrm>
            <a:off x="515387" y="2299303"/>
            <a:ext cx="14088600" cy="408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500"/>
              <a:buNone/>
              <a:defRPr sz="21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500"/>
              <a:buNone/>
              <a:defRPr sz="21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500"/>
              <a:buNone/>
              <a:defRPr sz="21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500"/>
              <a:buNone/>
              <a:defRPr sz="21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500"/>
              <a:buNone/>
              <a:defRPr sz="21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500"/>
              <a:buNone/>
              <a:defRPr sz="21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500"/>
              <a:buNone/>
              <a:defRPr sz="21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500"/>
              <a:buNone/>
              <a:defRPr sz="21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500"/>
              <a:buNone/>
              <a:defRPr sz="21500"/>
            </a:lvl9pPr>
          </a:lstStyle>
          <a:p>
            <a:r>
              <a:t>xx%</a:t>
            </a:r>
          </a:p>
        </p:txBody>
      </p:sp>
      <p:sp>
        <p:nvSpPr>
          <p:cNvPr id="50" name="Google Shape;50;g36aa0f4527e_0_206"/>
          <p:cNvSpPr txBox="1">
            <a:spLocks noGrp="1"/>
          </p:cNvSpPr>
          <p:nvPr>
            <p:ph type="body" idx="1"/>
          </p:nvPr>
        </p:nvSpPr>
        <p:spPr>
          <a:xfrm>
            <a:off x="515387" y="6552534"/>
            <a:ext cx="14088600" cy="270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t" anchorCtr="0">
            <a:normAutofit/>
          </a:bodyPr>
          <a:lstStyle>
            <a:lvl1pPr marL="457200" lvl="0" indent="-4381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Char char="●"/>
              <a:defRPr/>
            </a:lvl1pPr>
            <a:lvl2pPr marL="914400" lvl="1" indent="-3873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○"/>
              <a:defRPr/>
            </a:lvl2pPr>
            <a:lvl3pPr marL="1371600" lvl="2" indent="-3873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■"/>
              <a:defRPr/>
            </a:lvl3pPr>
            <a:lvl4pPr marL="1828800" lvl="3" indent="-3873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●"/>
              <a:defRPr/>
            </a:lvl4pPr>
            <a:lvl5pPr marL="2286000" lvl="4" indent="-3873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○"/>
              <a:defRPr/>
            </a:lvl5pPr>
            <a:lvl6pPr marL="2743200" lvl="5" indent="-3873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■"/>
              <a:defRPr/>
            </a:lvl6pPr>
            <a:lvl7pPr marL="3200400" lvl="6" indent="-3873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●"/>
              <a:defRPr/>
            </a:lvl7pPr>
            <a:lvl8pPr marL="3657600" lvl="7" indent="-3873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○"/>
              <a:defRPr/>
            </a:lvl8pPr>
            <a:lvl9pPr marL="4114800" lvl="8" indent="-3873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■"/>
              <a:defRPr/>
            </a:lvl9pPr>
          </a:lstStyle>
          <a:p>
            <a:endParaRPr/>
          </a:p>
        </p:txBody>
      </p:sp>
      <p:sp>
        <p:nvSpPr>
          <p:cNvPr id="51" name="Google Shape;51;g36aa0f4527e_0_206"/>
          <p:cNvSpPr txBox="1">
            <a:spLocks noGrp="1"/>
          </p:cNvSpPr>
          <p:nvPr>
            <p:ph type="sldNum" idx="12"/>
          </p:nvPr>
        </p:nvSpPr>
        <p:spPr>
          <a:xfrm>
            <a:off x="14008974" y="9693435"/>
            <a:ext cx="9075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g36aa0f4527e_0_175"/>
          <p:cNvSpPr txBox="1">
            <a:spLocks noGrp="1"/>
          </p:cNvSpPr>
          <p:nvPr>
            <p:ph type="title"/>
          </p:nvPr>
        </p:nvSpPr>
        <p:spPr>
          <a:xfrm>
            <a:off x="515387" y="4470975"/>
            <a:ext cx="14088600" cy="174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9pPr>
          </a:lstStyle>
          <a:p>
            <a:endParaRPr/>
          </a:p>
        </p:txBody>
      </p:sp>
      <p:sp>
        <p:nvSpPr>
          <p:cNvPr id="19" name="Google Shape;19;g36aa0f4527e_0_175"/>
          <p:cNvSpPr txBox="1">
            <a:spLocks noGrp="1"/>
          </p:cNvSpPr>
          <p:nvPr>
            <p:ph type="sldNum" idx="12"/>
          </p:nvPr>
        </p:nvSpPr>
        <p:spPr>
          <a:xfrm>
            <a:off x="14008974" y="9693435"/>
            <a:ext cx="9075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g36aa0f4527e_0_178"/>
          <p:cNvSpPr txBox="1">
            <a:spLocks noGrp="1"/>
          </p:cNvSpPr>
          <p:nvPr>
            <p:ph type="title"/>
          </p:nvPr>
        </p:nvSpPr>
        <p:spPr>
          <a:xfrm>
            <a:off x="515387" y="925074"/>
            <a:ext cx="14088600" cy="11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g36aa0f4527e_0_178"/>
          <p:cNvSpPr txBox="1">
            <a:spLocks noGrp="1"/>
          </p:cNvSpPr>
          <p:nvPr>
            <p:ph type="body" idx="1"/>
          </p:nvPr>
        </p:nvSpPr>
        <p:spPr>
          <a:xfrm>
            <a:off x="515387" y="2395651"/>
            <a:ext cx="14088600" cy="71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t" anchorCtr="0">
            <a:normAutofit/>
          </a:bodyPr>
          <a:lstStyle>
            <a:lvl1pPr marL="457200" lvl="0" indent="-438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Char char="●"/>
              <a:defRPr/>
            </a:lvl1pPr>
            <a:lvl2pPr marL="914400" lvl="1" indent="-3873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○"/>
              <a:defRPr/>
            </a:lvl2pPr>
            <a:lvl3pPr marL="1371600" lvl="2" indent="-3873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■"/>
              <a:defRPr/>
            </a:lvl3pPr>
            <a:lvl4pPr marL="1828800" lvl="3" indent="-3873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●"/>
              <a:defRPr/>
            </a:lvl4pPr>
            <a:lvl5pPr marL="2286000" lvl="4" indent="-3873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○"/>
              <a:defRPr/>
            </a:lvl5pPr>
            <a:lvl6pPr marL="2743200" lvl="5" indent="-3873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■"/>
              <a:defRPr/>
            </a:lvl6pPr>
            <a:lvl7pPr marL="3200400" lvl="6" indent="-3873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●"/>
              <a:defRPr/>
            </a:lvl7pPr>
            <a:lvl8pPr marL="3657600" lvl="7" indent="-3873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○"/>
              <a:defRPr/>
            </a:lvl8pPr>
            <a:lvl9pPr marL="4114800" lvl="8" indent="-3873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g36aa0f4527e_0_178"/>
          <p:cNvSpPr txBox="1">
            <a:spLocks noGrp="1"/>
          </p:cNvSpPr>
          <p:nvPr>
            <p:ph type="sldNum" idx="12"/>
          </p:nvPr>
        </p:nvSpPr>
        <p:spPr>
          <a:xfrm>
            <a:off x="14008974" y="9693435"/>
            <a:ext cx="9075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g36aa0f4527e_0_182"/>
          <p:cNvSpPr txBox="1">
            <a:spLocks noGrp="1"/>
          </p:cNvSpPr>
          <p:nvPr>
            <p:ph type="title"/>
          </p:nvPr>
        </p:nvSpPr>
        <p:spPr>
          <a:xfrm>
            <a:off x="515387" y="925074"/>
            <a:ext cx="14088600" cy="11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g36aa0f4527e_0_182"/>
          <p:cNvSpPr txBox="1">
            <a:spLocks noGrp="1"/>
          </p:cNvSpPr>
          <p:nvPr>
            <p:ph type="body" idx="1"/>
          </p:nvPr>
        </p:nvSpPr>
        <p:spPr>
          <a:xfrm>
            <a:off x="515387" y="2395651"/>
            <a:ext cx="6613500" cy="71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t" anchorCtr="0">
            <a:normAutofit/>
          </a:bodyPr>
          <a:lstStyle>
            <a:lvl1pPr marL="457200" lvl="0" indent="-3873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●"/>
              <a:defRPr sz="2500"/>
            </a:lvl1pPr>
            <a:lvl2pPr marL="914400" lvl="1" indent="-3619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100"/>
            </a:lvl2pPr>
            <a:lvl3pPr marL="1371600" lvl="2" indent="-3619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100"/>
            </a:lvl3pPr>
            <a:lvl4pPr marL="1828800" lvl="3" indent="-3619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100"/>
            </a:lvl4pPr>
            <a:lvl5pPr marL="2286000" lvl="4" indent="-3619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100"/>
            </a:lvl5pPr>
            <a:lvl6pPr marL="2743200" lvl="5" indent="-3619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100"/>
            </a:lvl6pPr>
            <a:lvl7pPr marL="3200400" lvl="6" indent="-3619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100"/>
            </a:lvl7pPr>
            <a:lvl8pPr marL="3657600" lvl="7" indent="-3619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100"/>
            </a:lvl8pPr>
            <a:lvl9pPr marL="4114800" lvl="8" indent="-3619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100"/>
            </a:lvl9pPr>
          </a:lstStyle>
          <a:p>
            <a:endParaRPr/>
          </a:p>
        </p:txBody>
      </p:sp>
      <p:sp>
        <p:nvSpPr>
          <p:cNvPr id="27" name="Google Shape;27;g36aa0f4527e_0_182"/>
          <p:cNvSpPr txBox="1">
            <a:spLocks noGrp="1"/>
          </p:cNvSpPr>
          <p:nvPr>
            <p:ph type="body" idx="2"/>
          </p:nvPr>
        </p:nvSpPr>
        <p:spPr>
          <a:xfrm>
            <a:off x="7990239" y="2395651"/>
            <a:ext cx="6613500" cy="71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t" anchorCtr="0">
            <a:normAutofit/>
          </a:bodyPr>
          <a:lstStyle>
            <a:lvl1pPr marL="457200" lvl="0" indent="-3873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●"/>
              <a:defRPr sz="2500"/>
            </a:lvl1pPr>
            <a:lvl2pPr marL="914400" lvl="1" indent="-3619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100"/>
            </a:lvl2pPr>
            <a:lvl3pPr marL="1371600" lvl="2" indent="-3619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100"/>
            </a:lvl3pPr>
            <a:lvl4pPr marL="1828800" lvl="3" indent="-3619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100"/>
            </a:lvl4pPr>
            <a:lvl5pPr marL="2286000" lvl="4" indent="-3619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100"/>
            </a:lvl5pPr>
            <a:lvl6pPr marL="2743200" lvl="5" indent="-3619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100"/>
            </a:lvl6pPr>
            <a:lvl7pPr marL="3200400" lvl="6" indent="-3619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100"/>
            </a:lvl7pPr>
            <a:lvl8pPr marL="3657600" lvl="7" indent="-3619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100"/>
            </a:lvl8pPr>
            <a:lvl9pPr marL="4114800" lvl="8" indent="-3619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100"/>
            </a:lvl9pPr>
          </a:lstStyle>
          <a:p>
            <a:endParaRPr/>
          </a:p>
        </p:txBody>
      </p:sp>
      <p:sp>
        <p:nvSpPr>
          <p:cNvPr id="28" name="Google Shape;28;g36aa0f4527e_0_182"/>
          <p:cNvSpPr txBox="1">
            <a:spLocks noGrp="1"/>
          </p:cNvSpPr>
          <p:nvPr>
            <p:ph type="sldNum" idx="12"/>
          </p:nvPr>
        </p:nvSpPr>
        <p:spPr>
          <a:xfrm>
            <a:off x="14008974" y="9693435"/>
            <a:ext cx="9075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g36aa0f4527e_0_187"/>
          <p:cNvSpPr txBox="1">
            <a:spLocks noGrp="1"/>
          </p:cNvSpPr>
          <p:nvPr>
            <p:ph type="title"/>
          </p:nvPr>
        </p:nvSpPr>
        <p:spPr>
          <a:xfrm>
            <a:off x="515387" y="925074"/>
            <a:ext cx="14088600" cy="11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g36aa0f4527e_0_187"/>
          <p:cNvSpPr txBox="1">
            <a:spLocks noGrp="1"/>
          </p:cNvSpPr>
          <p:nvPr>
            <p:ph type="sldNum" idx="12"/>
          </p:nvPr>
        </p:nvSpPr>
        <p:spPr>
          <a:xfrm>
            <a:off x="14008974" y="9693435"/>
            <a:ext cx="9075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g36aa0f4527e_0_190"/>
          <p:cNvSpPr txBox="1">
            <a:spLocks noGrp="1"/>
          </p:cNvSpPr>
          <p:nvPr>
            <p:ph type="title"/>
          </p:nvPr>
        </p:nvSpPr>
        <p:spPr>
          <a:xfrm>
            <a:off x="515387" y="1154926"/>
            <a:ext cx="4643100" cy="15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4" name="Google Shape;34;g36aa0f4527e_0_190"/>
          <p:cNvSpPr txBox="1">
            <a:spLocks noGrp="1"/>
          </p:cNvSpPr>
          <p:nvPr>
            <p:ph type="body" idx="1"/>
          </p:nvPr>
        </p:nvSpPr>
        <p:spPr>
          <a:xfrm>
            <a:off x="515387" y="2888563"/>
            <a:ext cx="4643100" cy="660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t" anchorCtr="0">
            <a:normAutofit/>
          </a:bodyPr>
          <a:lstStyle>
            <a:lvl1pPr marL="457200" lvl="0" indent="-3619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100"/>
            </a:lvl1pPr>
            <a:lvl2pPr marL="914400" lvl="1" indent="-3619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100"/>
            </a:lvl2pPr>
            <a:lvl3pPr marL="1371600" lvl="2" indent="-3619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100"/>
            </a:lvl3pPr>
            <a:lvl4pPr marL="1828800" lvl="3" indent="-3619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100"/>
            </a:lvl4pPr>
            <a:lvl5pPr marL="2286000" lvl="4" indent="-3619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100"/>
            </a:lvl5pPr>
            <a:lvl6pPr marL="2743200" lvl="5" indent="-3619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100"/>
            </a:lvl6pPr>
            <a:lvl7pPr marL="3200400" lvl="6" indent="-3619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100"/>
            </a:lvl7pPr>
            <a:lvl8pPr marL="3657600" lvl="7" indent="-3619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100"/>
            </a:lvl8pPr>
            <a:lvl9pPr marL="4114800" lvl="8" indent="-3619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100"/>
            </a:lvl9pPr>
          </a:lstStyle>
          <a:p>
            <a:endParaRPr/>
          </a:p>
        </p:txBody>
      </p:sp>
      <p:sp>
        <p:nvSpPr>
          <p:cNvPr id="35" name="Google Shape;35;g36aa0f4527e_0_190"/>
          <p:cNvSpPr txBox="1">
            <a:spLocks noGrp="1"/>
          </p:cNvSpPr>
          <p:nvPr>
            <p:ph type="sldNum" idx="12"/>
          </p:nvPr>
        </p:nvSpPr>
        <p:spPr>
          <a:xfrm>
            <a:off x="14008974" y="9693435"/>
            <a:ext cx="9075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g36aa0f4527e_0_194"/>
          <p:cNvSpPr txBox="1">
            <a:spLocks noGrp="1"/>
          </p:cNvSpPr>
          <p:nvPr>
            <p:ph type="title"/>
          </p:nvPr>
        </p:nvSpPr>
        <p:spPr>
          <a:xfrm>
            <a:off x="810615" y="935727"/>
            <a:ext cx="10528800" cy="85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9pPr>
          </a:lstStyle>
          <a:p>
            <a:endParaRPr/>
          </a:p>
        </p:txBody>
      </p:sp>
      <p:sp>
        <p:nvSpPr>
          <p:cNvPr id="38" name="Google Shape;38;g36aa0f4527e_0_194"/>
          <p:cNvSpPr txBox="1">
            <a:spLocks noGrp="1"/>
          </p:cNvSpPr>
          <p:nvPr>
            <p:ph type="sldNum" idx="12"/>
          </p:nvPr>
        </p:nvSpPr>
        <p:spPr>
          <a:xfrm>
            <a:off x="14008974" y="9693435"/>
            <a:ext cx="9075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g36aa0f4527e_0_197"/>
          <p:cNvSpPr/>
          <p:nvPr/>
        </p:nvSpPr>
        <p:spPr>
          <a:xfrm>
            <a:off x="7559675" y="-260"/>
            <a:ext cx="7559700" cy="10691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64125" tIns="164125" rIns="164125" bIns="1641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g36aa0f4527e_0_197"/>
          <p:cNvSpPr txBox="1">
            <a:spLocks noGrp="1"/>
          </p:cNvSpPr>
          <p:nvPr>
            <p:ph type="title"/>
          </p:nvPr>
        </p:nvSpPr>
        <p:spPr>
          <a:xfrm>
            <a:off x="438997" y="2563402"/>
            <a:ext cx="6688800" cy="308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9pPr>
          </a:lstStyle>
          <a:p>
            <a:endParaRPr/>
          </a:p>
        </p:txBody>
      </p:sp>
      <p:sp>
        <p:nvSpPr>
          <p:cNvPr id="42" name="Google Shape;42;g36aa0f4527e_0_197"/>
          <p:cNvSpPr txBox="1">
            <a:spLocks noGrp="1"/>
          </p:cNvSpPr>
          <p:nvPr>
            <p:ph type="subTitle" idx="1"/>
          </p:nvPr>
        </p:nvSpPr>
        <p:spPr>
          <a:xfrm>
            <a:off x="438997" y="5826756"/>
            <a:ext cx="6688800" cy="256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43" name="Google Shape;43;g36aa0f4527e_0_197"/>
          <p:cNvSpPr txBox="1">
            <a:spLocks noGrp="1"/>
          </p:cNvSpPr>
          <p:nvPr>
            <p:ph type="body" idx="2"/>
          </p:nvPr>
        </p:nvSpPr>
        <p:spPr>
          <a:xfrm>
            <a:off x="8167326" y="1505136"/>
            <a:ext cx="6344100" cy="76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ctr" anchorCtr="0">
            <a:normAutofit/>
          </a:bodyPr>
          <a:lstStyle>
            <a:lvl1pPr marL="457200" lvl="0" indent="-438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Char char="●"/>
              <a:defRPr/>
            </a:lvl1pPr>
            <a:lvl2pPr marL="914400" lvl="1" indent="-3873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○"/>
              <a:defRPr/>
            </a:lvl2pPr>
            <a:lvl3pPr marL="1371600" lvl="2" indent="-3873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■"/>
              <a:defRPr/>
            </a:lvl3pPr>
            <a:lvl4pPr marL="1828800" lvl="3" indent="-3873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●"/>
              <a:defRPr/>
            </a:lvl4pPr>
            <a:lvl5pPr marL="2286000" lvl="4" indent="-3873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○"/>
              <a:defRPr/>
            </a:lvl5pPr>
            <a:lvl6pPr marL="2743200" lvl="5" indent="-3873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■"/>
              <a:defRPr/>
            </a:lvl6pPr>
            <a:lvl7pPr marL="3200400" lvl="6" indent="-3873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●"/>
              <a:defRPr/>
            </a:lvl7pPr>
            <a:lvl8pPr marL="3657600" lvl="7" indent="-3873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○"/>
              <a:defRPr/>
            </a:lvl8pPr>
            <a:lvl9pPr marL="4114800" lvl="8" indent="-3873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g36aa0f4527e_0_197"/>
          <p:cNvSpPr txBox="1">
            <a:spLocks noGrp="1"/>
          </p:cNvSpPr>
          <p:nvPr>
            <p:ph type="sldNum" idx="12"/>
          </p:nvPr>
        </p:nvSpPr>
        <p:spPr>
          <a:xfrm>
            <a:off x="14008974" y="9693435"/>
            <a:ext cx="9075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36aa0f4527e_0_203"/>
          <p:cNvSpPr txBox="1">
            <a:spLocks noGrp="1"/>
          </p:cNvSpPr>
          <p:nvPr>
            <p:ph type="body" idx="1"/>
          </p:nvPr>
        </p:nvSpPr>
        <p:spPr>
          <a:xfrm>
            <a:off x="515387" y="8794102"/>
            <a:ext cx="9918900" cy="12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</a:lstStyle>
          <a:p>
            <a:endParaRPr/>
          </a:p>
        </p:txBody>
      </p:sp>
      <p:sp>
        <p:nvSpPr>
          <p:cNvPr id="47" name="Google Shape;47;g36aa0f4527e_0_203"/>
          <p:cNvSpPr txBox="1">
            <a:spLocks noGrp="1"/>
          </p:cNvSpPr>
          <p:nvPr>
            <p:ph type="sldNum" idx="12"/>
          </p:nvPr>
        </p:nvSpPr>
        <p:spPr>
          <a:xfrm>
            <a:off x="14008974" y="9693435"/>
            <a:ext cx="9075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36aa0f4527e_0_167"/>
          <p:cNvSpPr txBox="1">
            <a:spLocks noGrp="1"/>
          </p:cNvSpPr>
          <p:nvPr>
            <p:ph type="title"/>
          </p:nvPr>
        </p:nvSpPr>
        <p:spPr>
          <a:xfrm>
            <a:off x="515387" y="925074"/>
            <a:ext cx="14088600" cy="11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100"/>
              <a:buFont typeface="Arial"/>
              <a:buNone/>
              <a:defRPr sz="5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100"/>
              <a:buFont typeface="Arial"/>
              <a:buNone/>
              <a:defRPr sz="5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100"/>
              <a:buFont typeface="Arial"/>
              <a:buNone/>
              <a:defRPr sz="5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100"/>
              <a:buFont typeface="Arial"/>
              <a:buNone/>
              <a:defRPr sz="5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100"/>
              <a:buFont typeface="Arial"/>
              <a:buNone/>
              <a:defRPr sz="5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100"/>
              <a:buFont typeface="Arial"/>
              <a:buNone/>
              <a:defRPr sz="5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100"/>
              <a:buFont typeface="Arial"/>
              <a:buNone/>
              <a:defRPr sz="5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100"/>
              <a:buFont typeface="Arial"/>
              <a:buNone/>
              <a:defRPr sz="5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100"/>
              <a:buFont typeface="Arial"/>
              <a:buNone/>
              <a:defRPr sz="5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g36aa0f4527e_0_167"/>
          <p:cNvSpPr txBox="1">
            <a:spLocks noGrp="1"/>
          </p:cNvSpPr>
          <p:nvPr>
            <p:ph type="body" idx="1"/>
          </p:nvPr>
        </p:nvSpPr>
        <p:spPr>
          <a:xfrm>
            <a:off x="515387" y="2395651"/>
            <a:ext cx="14088600" cy="71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t" anchorCtr="0">
            <a:normAutofit/>
          </a:bodyPr>
          <a:lstStyle>
            <a:lvl1pPr marL="457200" marR="0" lvl="0" indent="-438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300"/>
              <a:buFont typeface="Arial"/>
              <a:buChar char="●"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rial"/>
              <a:buChar char="○"/>
              <a:defRPr sz="2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rial"/>
              <a:buChar char="■"/>
              <a:defRPr sz="2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rial"/>
              <a:buChar char="●"/>
              <a:defRPr sz="2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rial"/>
              <a:buChar char="○"/>
              <a:defRPr sz="2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rial"/>
              <a:buChar char="■"/>
              <a:defRPr sz="2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rial"/>
              <a:buChar char="●"/>
              <a:defRPr sz="2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rial"/>
              <a:buChar char="○"/>
              <a:defRPr sz="2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rial"/>
              <a:buChar char="■"/>
              <a:defRPr sz="2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g36aa0f4527e_0_167"/>
          <p:cNvSpPr txBox="1">
            <a:spLocks noGrp="1"/>
          </p:cNvSpPr>
          <p:nvPr>
            <p:ph type="sldNum" idx="12"/>
          </p:nvPr>
        </p:nvSpPr>
        <p:spPr>
          <a:xfrm>
            <a:off x="14008974" y="9693435"/>
            <a:ext cx="9075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12" Type="http://schemas.openxmlformats.org/officeDocument/2006/relationships/image" Target="../media/image5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4.png"/><Relationship Id="rId5" Type="http://schemas.openxmlformats.org/officeDocument/2006/relationships/image" Target="../media/image2.png"/><Relationship Id="rId15" Type="http://schemas.openxmlformats.org/officeDocument/2006/relationships/image" Target="../media/image13.png"/><Relationship Id="rId10" Type="http://schemas.openxmlformats.org/officeDocument/2006/relationships/image" Target="../media/image3.png"/><Relationship Id="rId4" Type="http://schemas.openxmlformats.org/officeDocument/2006/relationships/image" Target="../media/image9.png"/><Relationship Id="rId9" Type="http://schemas.openxmlformats.org/officeDocument/2006/relationships/image" Target="../media/image12.png"/><Relationship Id="rId1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12" Type="http://schemas.openxmlformats.org/officeDocument/2006/relationships/image" Target="../media/image5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openxmlformats.org/officeDocument/2006/relationships/image" Target="../media/image4.png"/><Relationship Id="rId5" Type="http://schemas.openxmlformats.org/officeDocument/2006/relationships/image" Target="../media/image9.png"/><Relationship Id="rId15" Type="http://schemas.openxmlformats.org/officeDocument/2006/relationships/image" Target="../media/image13.png"/><Relationship Id="rId10" Type="http://schemas.openxmlformats.org/officeDocument/2006/relationships/image" Target="../media/image3.png"/><Relationship Id="rId4" Type="http://schemas.openxmlformats.org/officeDocument/2006/relationships/image" Target="../media/image12.png"/><Relationship Id="rId9" Type="http://schemas.openxmlformats.org/officeDocument/2006/relationships/image" Target="../media/image11.png"/><Relationship Id="rId1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g36aa0f4527e_0_106" title="Earth Character@4x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3221" y="9145037"/>
            <a:ext cx="429532" cy="373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g36aa0f4527e_0_106" title="E@4x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482385" y="1720187"/>
            <a:ext cx="184429" cy="60327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g36aa0f4527e_0_106" title="B@4x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1221178" y="1720187"/>
            <a:ext cx="184429" cy="60327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g36aa0f4527e_0_106" title="C@4x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-964745" y="1720184"/>
            <a:ext cx="184429" cy="603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g36aa0f4527e_0_106" title="D@4x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-708317" y="1720187"/>
            <a:ext cx="182706" cy="60327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g36aa0f4527e_0_106" title="A@4x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rot="5">
            <a:off x="-1463592" y="1720181"/>
            <a:ext cx="184429" cy="603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g36aa0f4527e_0_106" title="Power Hero@4x.png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-708060" y="2926300"/>
            <a:ext cx="448237" cy="373534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g36aa0f4527e_0_106"/>
          <p:cNvSpPr txBox="1"/>
          <p:nvPr/>
        </p:nvSpPr>
        <p:spPr>
          <a:xfrm>
            <a:off x="3119025" y="2647125"/>
            <a:ext cx="1975200" cy="80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 dirty="0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Macaroni Cheese</a:t>
            </a:r>
            <a:endParaRPr sz="1500" b="0" i="0" u="none" strike="noStrike" cap="none" dirty="0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66" name="Google Shape;66;g36aa0f4527e_0_106"/>
          <p:cNvSpPr txBox="1"/>
          <p:nvPr/>
        </p:nvSpPr>
        <p:spPr>
          <a:xfrm>
            <a:off x="5160850" y="2688825"/>
            <a:ext cx="2183100" cy="7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 dirty="0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Homemade Sausage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 dirty="0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Roll with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 dirty="0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Wholegrain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 dirty="0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Rice Salad</a:t>
            </a:r>
            <a:endParaRPr sz="1500" b="0" i="0" u="none" strike="noStrike" cap="none" dirty="0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grpSp>
        <p:nvGrpSpPr>
          <p:cNvPr id="67" name="Google Shape;67;g36aa0f4527e_0_106"/>
          <p:cNvGrpSpPr/>
          <p:nvPr/>
        </p:nvGrpSpPr>
        <p:grpSpPr>
          <a:xfrm>
            <a:off x="6618713" y="8924387"/>
            <a:ext cx="2964882" cy="1112184"/>
            <a:chOff x="6618713" y="8924387"/>
            <a:chExt cx="2964882" cy="1112184"/>
          </a:xfrm>
        </p:grpSpPr>
        <p:pic>
          <p:nvPicPr>
            <p:cNvPr id="68" name="Google Shape;68;g36aa0f4527e_0_106" title="Available Daily@4x.png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6618713" y="8924387"/>
              <a:ext cx="2964882" cy="111218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9" name="Google Shape;69;g36aa0f4527e_0_106"/>
            <p:cNvSpPr txBox="1"/>
            <p:nvPr/>
          </p:nvSpPr>
          <p:spPr>
            <a:xfrm>
              <a:off x="7471325" y="9361250"/>
              <a:ext cx="1975800" cy="62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GB" sz="1600" b="1" i="0" u="none" strike="noStrike" cap="none">
                  <a:solidFill>
                    <a:srgbClr val="434343"/>
                  </a:solidFill>
                  <a:latin typeface="Amatic SC"/>
                  <a:ea typeface="Amatic SC"/>
                  <a:cs typeface="Amatic SC"/>
                  <a:sym typeface="Amatic SC"/>
                </a:rPr>
                <a:t>Daily salad bowl, freshly baked bread, yoghurts and cut fruit</a:t>
              </a:r>
              <a:endParaRPr sz="1500" b="1" i="0" u="none" strike="noStrike" cap="none">
                <a:solidFill>
                  <a:srgbClr val="434343"/>
                </a:solidFill>
                <a:latin typeface="Amatic SC"/>
                <a:ea typeface="Amatic SC"/>
                <a:cs typeface="Amatic SC"/>
                <a:sym typeface="Amatic SC"/>
              </a:endParaRPr>
            </a:p>
          </p:txBody>
        </p:sp>
      </p:grpSp>
      <p:pic>
        <p:nvPicPr>
          <p:cNvPr id="70" name="Google Shape;70;g36aa0f4527e_0_106" title="Heart Hero@4x.png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3241090" y="8203825"/>
            <a:ext cx="346449" cy="4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g36aa0f4527e_0_106" title="Leaf@4x.png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-698700" y="4599975"/>
            <a:ext cx="429527" cy="478612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g36aa0f4527e_0_106"/>
          <p:cNvSpPr txBox="1"/>
          <p:nvPr/>
        </p:nvSpPr>
        <p:spPr>
          <a:xfrm>
            <a:off x="9477550" y="2730525"/>
            <a:ext cx="2183100" cy="7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 dirty="0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Cottage Pie</a:t>
            </a:r>
            <a:endParaRPr sz="1500" b="0" i="0" u="none" strike="noStrike" cap="none" dirty="0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73" name="Google Shape;73;g36aa0f4527e_0_106"/>
          <p:cNvSpPr txBox="1"/>
          <p:nvPr/>
        </p:nvSpPr>
        <p:spPr>
          <a:xfrm>
            <a:off x="11689425" y="2584825"/>
            <a:ext cx="2183100" cy="9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Golden Fish Fingers 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or 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Salmon Fingers 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and Chips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74" name="Google Shape;74;g36aa0f4527e_0_106"/>
          <p:cNvSpPr txBox="1"/>
          <p:nvPr/>
        </p:nvSpPr>
        <p:spPr>
          <a:xfrm>
            <a:off x="3119025" y="3866325"/>
            <a:ext cx="1975200" cy="80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 dirty="0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Mixed Bean Fajitas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 dirty="0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with Wedges</a:t>
            </a:r>
            <a:endParaRPr sz="1500" b="0" i="0" u="none" strike="noStrike" cap="none" dirty="0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75" name="Google Shape;75;g36aa0f4527e_0_106"/>
          <p:cNvSpPr txBox="1"/>
          <p:nvPr/>
        </p:nvSpPr>
        <p:spPr>
          <a:xfrm>
            <a:off x="5135325" y="3946125"/>
            <a:ext cx="2183100" cy="7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 dirty="0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Veggie Sausage Roll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 dirty="0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with Wholegrain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 dirty="0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Rice Salad</a:t>
            </a:r>
            <a:endParaRPr sz="1500" b="0" i="0" u="none" strike="noStrike" cap="none" dirty="0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76" name="Google Shape;76;g36aa0f4527e_0_106"/>
          <p:cNvSpPr txBox="1"/>
          <p:nvPr/>
        </p:nvSpPr>
        <p:spPr>
          <a:xfrm>
            <a:off x="7300275" y="3734025"/>
            <a:ext cx="2183100" cy="9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 dirty="0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Cauliflower &amp; Broccoli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 dirty="0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Cheese Bake,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 dirty="0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Skin on </a:t>
            </a:r>
            <a:r>
              <a:rPr lang="en-US" sz="1500" b="0" i="0" u="none" strike="noStrike" cap="none" dirty="0" err="1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Roasties</a:t>
            </a:r>
            <a:endParaRPr lang="en-US" sz="1500" b="0" i="0" u="none" strike="noStrike" cap="none" dirty="0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 dirty="0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and Gravy</a:t>
            </a:r>
            <a:endParaRPr sz="1500" b="0" i="0" u="none" strike="noStrike" cap="none" dirty="0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77" name="Google Shape;77;g36aa0f4527e_0_106"/>
          <p:cNvSpPr txBox="1"/>
          <p:nvPr/>
        </p:nvSpPr>
        <p:spPr>
          <a:xfrm>
            <a:off x="9477550" y="3949725"/>
            <a:ext cx="2183100" cy="7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 dirty="0" err="1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Shepherdless</a:t>
            </a:r>
            <a:r>
              <a:rPr lang="en-GB" sz="1500" b="0" i="0" u="none" strike="noStrike" cap="none" dirty="0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 Pie</a:t>
            </a:r>
            <a:endParaRPr sz="1500" b="0" i="0" u="none" strike="noStrike" cap="none" dirty="0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78" name="Google Shape;78;g36aa0f4527e_0_106"/>
          <p:cNvSpPr txBox="1"/>
          <p:nvPr/>
        </p:nvSpPr>
        <p:spPr>
          <a:xfrm>
            <a:off x="11689425" y="3804025"/>
            <a:ext cx="2183100" cy="9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 dirty="0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BBQ Veggie Wrap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 dirty="0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with Chips</a:t>
            </a:r>
            <a:endParaRPr sz="1500" b="0" i="0" u="none" strike="noStrike" cap="none" dirty="0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79" name="Google Shape;79;g36aa0f4527e_0_106"/>
          <p:cNvSpPr txBox="1"/>
          <p:nvPr/>
        </p:nvSpPr>
        <p:spPr>
          <a:xfrm>
            <a:off x="3119025" y="5161725"/>
            <a:ext cx="1975200" cy="80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Vegetable  Sticks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80" name="Google Shape;80;g36aa0f4527e_0_106"/>
          <p:cNvSpPr txBox="1"/>
          <p:nvPr/>
        </p:nvSpPr>
        <p:spPr>
          <a:xfrm>
            <a:off x="5160850" y="5203425"/>
            <a:ext cx="2183100" cy="7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Mixed Salad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81" name="Google Shape;81;g36aa0f4527e_0_106"/>
          <p:cNvSpPr txBox="1"/>
          <p:nvPr/>
        </p:nvSpPr>
        <p:spPr>
          <a:xfrm>
            <a:off x="7343950" y="5245125"/>
            <a:ext cx="2183100" cy="7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 dirty="0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Carrots and </a:t>
            </a:r>
            <a:r>
              <a:rPr lang="en-GB" sz="1500" dirty="0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Peas</a:t>
            </a:r>
            <a:endParaRPr sz="1500" b="0" i="0" u="none" strike="noStrike" cap="none" dirty="0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82" name="Google Shape;82;g36aa0f4527e_0_106"/>
          <p:cNvSpPr txBox="1"/>
          <p:nvPr/>
        </p:nvSpPr>
        <p:spPr>
          <a:xfrm>
            <a:off x="9477550" y="5245125"/>
            <a:ext cx="2183100" cy="7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Mixed Greens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83" name="Google Shape;83;g36aa0f4527e_0_106"/>
          <p:cNvSpPr txBox="1"/>
          <p:nvPr/>
        </p:nvSpPr>
        <p:spPr>
          <a:xfrm>
            <a:off x="11689425" y="5099425"/>
            <a:ext cx="2183100" cy="9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 dirty="0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Baked Beans and Peas</a:t>
            </a:r>
            <a:endParaRPr sz="1500" b="0" i="0" u="none" strike="noStrike" cap="none" dirty="0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84" name="Google Shape;84;g36aa0f4527e_0_106"/>
          <p:cNvSpPr txBox="1"/>
          <p:nvPr/>
        </p:nvSpPr>
        <p:spPr>
          <a:xfrm>
            <a:off x="3119025" y="6419025"/>
            <a:ext cx="1975200" cy="80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Beans,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Cheese or 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Tuna Mayo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85" name="Google Shape;85;g36aa0f4527e_0_106"/>
          <p:cNvSpPr txBox="1"/>
          <p:nvPr/>
        </p:nvSpPr>
        <p:spPr>
          <a:xfrm>
            <a:off x="5127525" y="6460725"/>
            <a:ext cx="2183100" cy="7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Beans,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Cheese or 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Tuna Mayo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86" name="Google Shape;86;g36aa0f4527e_0_106"/>
          <p:cNvSpPr txBox="1"/>
          <p:nvPr/>
        </p:nvSpPr>
        <p:spPr>
          <a:xfrm>
            <a:off x="7343950" y="6464325"/>
            <a:ext cx="2183100" cy="7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Beans,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Cheese or 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Tuna Mayo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87" name="Google Shape;87;g36aa0f4527e_0_106"/>
          <p:cNvSpPr txBox="1"/>
          <p:nvPr/>
        </p:nvSpPr>
        <p:spPr>
          <a:xfrm>
            <a:off x="9477550" y="6464325"/>
            <a:ext cx="2183100" cy="7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Beans,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Cheese or 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Tuna Mayo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88" name="Google Shape;88;g36aa0f4527e_0_106"/>
          <p:cNvSpPr txBox="1"/>
          <p:nvPr/>
        </p:nvSpPr>
        <p:spPr>
          <a:xfrm>
            <a:off x="3119025" y="7676325"/>
            <a:ext cx="1975200" cy="80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 dirty="0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Orange Squash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 dirty="0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Cupcake</a:t>
            </a:r>
            <a:endParaRPr sz="1500" b="0" i="0" u="none" strike="noStrike" cap="none" dirty="0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89" name="Google Shape;89;g36aa0f4527e_0_106"/>
          <p:cNvSpPr txBox="1"/>
          <p:nvPr/>
        </p:nvSpPr>
        <p:spPr>
          <a:xfrm>
            <a:off x="5160850" y="7718025"/>
            <a:ext cx="2183100" cy="7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 dirty="0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Strawberry Jelly</a:t>
            </a:r>
            <a:endParaRPr sz="1500" b="0" i="0" u="none" strike="noStrike" cap="none" dirty="0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90" name="Google Shape;90;g36aa0f4527e_0_106"/>
          <p:cNvSpPr txBox="1"/>
          <p:nvPr/>
        </p:nvSpPr>
        <p:spPr>
          <a:xfrm>
            <a:off x="7343950" y="7759725"/>
            <a:ext cx="2183100" cy="7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 dirty="0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Peach Upside Down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 dirty="0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Cake and Custard</a:t>
            </a:r>
            <a:endParaRPr sz="1500" b="0" i="0" u="none" strike="noStrike" cap="none" dirty="0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91" name="Google Shape;91;g36aa0f4527e_0_106"/>
          <p:cNvSpPr txBox="1"/>
          <p:nvPr/>
        </p:nvSpPr>
        <p:spPr>
          <a:xfrm>
            <a:off x="11689425" y="6318625"/>
            <a:ext cx="2183100" cy="9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Beans,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Cheese or 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Tuna Mayo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92" name="Google Shape;92;g36aa0f4527e_0_106"/>
          <p:cNvSpPr txBox="1"/>
          <p:nvPr/>
        </p:nvSpPr>
        <p:spPr>
          <a:xfrm>
            <a:off x="9477550" y="7759725"/>
            <a:ext cx="2183100" cy="7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 dirty="0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Chocolate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 dirty="0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Cinnamon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 dirty="0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Cake</a:t>
            </a:r>
            <a:endParaRPr sz="1500" b="0" i="0" u="none" strike="noStrike" cap="none" dirty="0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93" name="Google Shape;93;g36aa0f4527e_0_106"/>
          <p:cNvSpPr txBox="1"/>
          <p:nvPr/>
        </p:nvSpPr>
        <p:spPr>
          <a:xfrm>
            <a:off x="11689425" y="7614025"/>
            <a:ext cx="2183100" cy="9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 dirty="0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Banana Cookies</a:t>
            </a:r>
            <a:endParaRPr sz="1500" b="0" i="0" u="none" strike="noStrike" cap="none" dirty="0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pic>
        <p:nvPicPr>
          <p:cNvPr id="94" name="Google Shape;94;g36aa0f4527e_0_106" title="Earth Character@4x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44583" y="4373287"/>
            <a:ext cx="429532" cy="373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g36aa0f4527e_0_106" title="Heart Hero@4x.png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 flipH="1">
            <a:off x="11240825" y="4422825"/>
            <a:ext cx="346449" cy="4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g36aa0f4527e_0_106" title="Pasta Twirler@4x.png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1302959" y="8924382"/>
            <a:ext cx="1093500" cy="1800661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g36aa0f4527e_0_106"/>
          <p:cNvSpPr txBox="1"/>
          <p:nvPr/>
        </p:nvSpPr>
        <p:spPr>
          <a:xfrm>
            <a:off x="12488232" y="9145054"/>
            <a:ext cx="10935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07999A"/>
                </a:solidFill>
                <a:latin typeface="Amatic SC"/>
                <a:ea typeface="Amatic SC"/>
                <a:cs typeface="Amatic SC"/>
                <a:sym typeface="Amatic SC"/>
              </a:rPr>
              <a:t>Topped Pasta</a:t>
            </a:r>
            <a:endParaRPr sz="1900" b="1" i="0" u="none" strike="noStrike" cap="none">
              <a:solidFill>
                <a:srgbClr val="07999A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98" name="Google Shape;98;g36aa0f4527e_0_106"/>
          <p:cNvSpPr txBox="1"/>
          <p:nvPr/>
        </p:nvSpPr>
        <p:spPr>
          <a:xfrm>
            <a:off x="12488225" y="9443525"/>
            <a:ext cx="1975200" cy="80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1" i="0" u="none" strike="noStrike" cap="none">
                <a:solidFill>
                  <a:srgbClr val="434343"/>
                </a:solidFill>
                <a:latin typeface="Amatic SC"/>
                <a:ea typeface="Amatic SC"/>
                <a:cs typeface="Amatic SC"/>
                <a:sym typeface="Amatic SC"/>
              </a:rPr>
              <a:t>Hot Pasta topped with Homemade Tomato Sauce </a:t>
            </a:r>
            <a:endParaRPr sz="1600" b="1" i="0" u="none" strike="noStrike" cap="none">
              <a:solidFill>
                <a:srgbClr val="434343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1" i="0" u="none" strike="noStrike" cap="none">
                <a:solidFill>
                  <a:srgbClr val="434343"/>
                </a:solidFill>
                <a:latin typeface="Amatic SC"/>
                <a:ea typeface="Amatic SC"/>
                <a:cs typeface="Amatic SC"/>
                <a:sym typeface="Amatic SC"/>
              </a:rPr>
              <a:t>&amp; Cheese</a:t>
            </a:r>
            <a:endParaRPr sz="1600" b="1" i="0" u="none" strike="noStrike" cap="none">
              <a:solidFill>
                <a:srgbClr val="434343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rgbClr val="434343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99" name="Google Shape;99;g36aa0f4527e_0_106" title="Earth Character@4x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736183" y="10052437"/>
            <a:ext cx="429532" cy="373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g36aa0f4527e_0_106" title="Heart Hero@4x.png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3378800" y="10056875"/>
            <a:ext cx="346449" cy="40020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g36aa0f4527e_0_106"/>
          <p:cNvSpPr txBox="1"/>
          <p:nvPr/>
        </p:nvSpPr>
        <p:spPr>
          <a:xfrm>
            <a:off x="12859388" y="420550"/>
            <a:ext cx="21831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1" i="0" u="none" strike="noStrike" cap="none" dirty="0">
                <a:solidFill>
                  <a:srgbClr val="F26462"/>
                </a:solidFill>
                <a:latin typeface="Signika"/>
                <a:ea typeface="Signika"/>
                <a:cs typeface="Signika"/>
                <a:sym typeface="Signika"/>
              </a:rPr>
              <a:t>PRIMARY</a:t>
            </a:r>
            <a:endParaRPr sz="1400" b="1" i="0" u="none" strike="noStrike" cap="none" dirty="0">
              <a:solidFill>
                <a:srgbClr val="F26462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1" i="0" u="none" strike="noStrike" cap="none" dirty="0">
                <a:solidFill>
                  <a:srgbClr val="F26462"/>
                </a:solidFill>
                <a:latin typeface="Signika"/>
                <a:ea typeface="Signika"/>
                <a:cs typeface="Signika"/>
                <a:sym typeface="Signika"/>
              </a:rPr>
              <a:t> TRADITIONAL</a:t>
            </a:r>
            <a:endParaRPr sz="17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2" name="Google Shape;102;g36aa0f4527e_0_106" title="B@4x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882339" y="3778213"/>
            <a:ext cx="184429" cy="6032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g36aa0f4527e_0_106" title="B@4x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078510" y="3804037"/>
            <a:ext cx="184429" cy="603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g36aa0f4527e_0_106" title="Power Hero@4x.png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 rot="-3220560">
            <a:off x="6794202" y="8233200"/>
            <a:ext cx="448237" cy="373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g36aa0f4527e_0_106" title="Leaf@4x.png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 rot="-516207" flipH="1">
            <a:off x="2589476" y="4070858"/>
            <a:ext cx="429550" cy="4786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g36aa0f4527e_0_106" title="B@4x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843335" y="7720112"/>
            <a:ext cx="184429" cy="603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g36aa0f4527e_0_106" title="B@4x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843335" y="6577112"/>
            <a:ext cx="184429" cy="603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g36aa0f4527e_0_106" title="B@4x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065597" y="6561237"/>
            <a:ext cx="184429" cy="603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g36aa0f4527e_0_106" title="B@4x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231660" y="3880237"/>
            <a:ext cx="184429" cy="603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g36aa0f4527e_0_106" title="C@4x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4110743" y="9526672"/>
            <a:ext cx="184429" cy="603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g36aa0f4527e_0_106" title="B@4x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247235" y="7720112"/>
            <a:ext cx="184429" cy="603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g36aa0f4527e_0_106" title="A@4x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rot="5">
            <a:off x="11405520" y="3804031"/>
            <a:ext cx="184429" cy="603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g36aa0f4527e_0_106" title="Heart Hero@4x.png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 flipH="1">
            <a:off x="6897425" y="4422825"/>
            <a:ext cx="346449" cy="4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g36aa0f4527e_0_106" title="B@4x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344222" y="7683537"/>
            <a:ext cx="184429" cy="603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g36aa0f4527e_0_106" title="B@4x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3571560" y="2974262"/>
            <a:ext cx="184429" cy="6032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g36aa0f4527e_0_106" title="B@4x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3579385" y="4047262"/>
            <a:ext cx="184429" cy="603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g36aa0f4527e_0_106" title="B@4x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3555510" y="7641825"/>
            <a:ext cx="184429" cy="603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g36aa0f4527e_0_106" title="B@4x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176735" y="6523150"/>
            <a:ext cx="184429" cy="6032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g36aa0f4527e_0_106" title="B@4x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954472" y="6572062"/>
            <a:ext cx="184429" cy="603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g36aa0f4527e_0_106" title="B@4x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3403110" y="6551437"/>
            <a:ext cx="184429" cy="60327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g36aa0f4527e_0_106"/>
          <p:cNvSpPr txBox="1"/>
          <p:nvPr/>
        </p:nvSpPr>
        <p:spPr>
          <a:xfrm>
            <a:off x="7343950" y="2730525"/>
            <a:ext cx="2183100" cy="7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 dirty="0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Roast Chicken, </a:t>
            </a:r>
            <a:endParaRPr sz="1500" b="0" i="0" u="none" strike="noStrike" cap="none" dirty="0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 dirty="0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Stuffing, Skin on Roasties </a:t>
            </a:r>
            <a:endParaRPr sz="1500" b="0" i="0" u="none" strike="noStrike" cap="none" dirty="0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 dirty="0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and Gravy</a:t>
            </a:r>
            <a:endParaRPr sz="1500" b="0" i="0" u="none" strike="noStrike" cap="none" dirty="0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pic>
        <p:nvPicPr>
          <p:cNvPr id="127" name="Google Shape;127;g36aa0f4527e_0_106" title="C@4x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240680" y="2612359"/>
            <a:ext cx="184429" cy="603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g36aa0f4527e_0_106" title="Heart Hero@4x.png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 flipH="1">
            <a:off x="8984588" y="3177338"/>
            <a:ext cx="346449" cy="4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g36aa0f4527e_0_106" title="Daily filled rolls@4x.png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-2429612" y="8924382"/>
            <a:ext cx="2305300" cy="720933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g36aa0f4527e_0_106"/>
          <p:cNvSpPr txBox="1"/>
          <p:nvPr/>
        </p:nvSpPr>
        <p:spPr>
          <a:xfrm>
            <a:off x="710875" y="1325550"/>
            <a:ext cx="2305200" cy="9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1" i="0" u="none" strike="noStrike" cap="none" dirty="0">
                <a:solidFill>
                  <a:srgbClr val="FF0000"/>
                </a:solidFill>
                <a:latin typeface="Signika"/>
                <a:ea typeface="Signika"/>
                <a:cs typeface="Signika"/>
                <a:sym typeface="Signika"/>
              </a:rPr>
              <a:t>WEEK 1</a:t>
            </a:r>
            <a:endParaRPr sz="1100" b="1" i="0" u="none" strike="noStrike" cap="none" dirty="0">
              <a:solidFill>
                <a:srgbClr val="FF0000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lvl="0">
              <a:buSzPts val="1100"/>
            </a:pPr>
            <a:r>
              <a:rPr lang="en-GB" sz="1100" b="1" dirty="0">
                <a:solidFill>
                  <a:srgbClr val="FF0000"/>
                </a:solidFill>
                <a:latin typeface="Signika" panose="020B0604020202020204" charset="0"/>
              </a:rPr>
              <a:t>Spring/Summer 2026 </a:t>
            </a:r>
          </a:p>
          <a:p>
            <a:pPr lvl="0">
              <a:buSzPts val="1100"/>
            </a:pPr>
            <a:r>
              <a:rPr lang="en-GB" sz="1000" b="1" dirty="0">
                <a:latin typeface="Signika" panose="020B0604020202020204" charset="0"/>
              </a:rPr>
              <a:t>13/04/26, 04/05/26, 25/05/26, 15/06/26, 06/07/26, 27/07/26, 17/08/26, 07/09/26, 28/09/26, 19/10/26</a:t>
            </a:r>
            <a:endParaRPr sz="1000" b="1" i="0" u="none" strike="noStrike" cap="none" dirty="0">
              <a:solidFill>
                <a:srgbClr val="434343"/>
              </a:solidFill>
              <a:latin typeface="Signika" panose="020B0604020202020204" charset="0"/>
              <a:ea typeface="Signika"/>
              <a:cs typeface="Signika"/>
              <a:sym typeface="Signika"/>
            </a:endParaRPr>
          </a:p>
        </p:txBody>
      </p:sp>
      <p:pic>
        <p:nvPicPr>
          <p:cNvPr id="131" name="Google Shape;131;g36aa0f4527e_0_106" title="Daily Sandwich@10x-8.png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-1776850" y="7223325"/>
            <a:ext cx="1652551" cy="1276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g36aa0f4527e_0_106" title="Picnic Lunch@10x-8.png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-1533286" y="5631875"/>
            <a:ext cx="1321510" cy="1445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127;g36aa0f4527e_0_106" title="C@4x.png">
            <a:extLst>
              <a:ext uri="{FF2B5EF4-FFF2-40B4-BE49-F238E27FC236}">
                <a16:creationId xmlns:a16="http://schemas.microsoft.com/office/drawing/2014/main" id="{8EA31A4A-E369-1838-F6AC-02F14A51A840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877810" y="2792069"/>
            <a:ext cx="184429" cy="603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116;g36aa0f4527e_0_106" title="A@4x.png">
            <a:extLst>
              <a:ext uri="{FF2B5EF4-FFF2-40B4-BE49-F238E27FC236}">
                <a16:creationId xmlns:a16="http://schemas.microsoft.com/office/drawing/2014/main" id="{B227DC47-906D-D55F-456C-D7E0DB6C3DA0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rot="5">
            <a:off x="6986295" y="7582301"/>
            <a:ext cx="184429" cy="603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62;g36aa0f4527e_0_106" title="D@4x.png">
            <a:extLst>
              <a:ext uri="{FF2B5EF4-FFF2-40B4-BE49-F238E27FC236}">
                <a16:creationId xmlns:a16="http://schemas.microsoft.com/office/drawing/2014/main" id="{4CF74C2F-89B6-745E-B3F6-2E7D35F59A0B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1390149" y="2848143"/>
            <a:ext cx="182706" cy="6032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6aa0f4527e_0_329"/>
          <p:cNvSpPr txBox="1"/>
          <p:nvPr/>
        </p:nvSpPr>
        <p:spPr>
          <a:xfrm>
            <a:off x="3119025" y="2647125"/>
            <a:ext cx="1975200" cy="80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 dirty="0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Cheese and Tomato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 dirty="0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Pizza Slice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 dirty="0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with Wedges</a:t>
            </a:r>
            <a:endParaRPr sz="1500" b="0" i="0" u="none" strike="noStrike" cap="none" dirty="0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grpSp>
        <p:nvGrpSpPr>
          <p:cNvPr id="138" name="Google Shape;138;g36aa0f4527e_0_329"/>
          <p:cNvGrpSpPr/>
          <p:nvPr/>
        </p:nvGrpSpPr>
        <p:grpSpPr>
          <a:xfrm>
            <a:off x="6618713" y="8924387"/>
            <a:ext cx="2964882" cy="1112184"/>
            <a:chOff x="6618713" y="8924387"/>
            <a:chExt cx="2964882" cy="1112184"/>
          </a:xfrm>
        </p:grpSpPr>
        <p:pic>
          <p:nvPicPr>
            <p:cNvPr id="139" name="Google Shape;139;g36aa0f4527e_0_329" title="Available Daily@4x.pn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618713" y="8924387"/>
              <a:ext cx="2964882" cy="111218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0" name="Google Shape;140;g36aa0f4527e_0_329"/>
            <p:cNvSpPr txBox="1"/>
            <p:nvPr/>
          </p:nvSpPr>
          <p:spPr>
            <a:xfrm>
              <a:off x="7471325" y="9361250"/>
              <a:ext cx="1975800" cy="62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GB" sz="1600" b="1" i="0" u="none" strike="noStrike" cap="none">
                  <a:solidFill>
                    <a:srgbClr val="434343"/>
                  </a:solidFill>
                  <a:latin typeface="Amatic SC"/>
                  <a:ea typeface="Amatic SC"/>
                  <a:cs typeface="Amatic SC"/>
                  <a:sym typeface="Amatic SC"/>
                </a:rPr>
                <a:t>Daily salad bowl, freshly baked bread, yoghurts and cut fruit</a:t>
              </a:r>
              <a:endParaRPr sz="1500" b="1" i="0" u="none" strike="noStrike" cap="none">
                <a:solidFill>
                  <a:srgbClr val="434343"/>
                </a:solidFill>
                <a:latin typeface="Amatic SC"/>
                <a:ea typeface="Amatic SC"/>
                <a:cs typeface="Amatic SC"/>
                <a:sym typeface="Amatic SC"/>
              </a:endParaRPr>
            </a:p>
          </p:txBody>
        </p:sp>
      </p:grpSp>
      <p:sp>
        <p:nvSpPr>
          <p:cNvPr id="141" name="Google Shape;141;g36aa0f4527e_0_329"/>
          <p:cNvSpPr txBox="1"/>
          <p:nvPr/>
        </p:nvSpPr>
        <p:spPr>
          <a:xfrm>
            <a:off x="7343950" y="2730525"/>
            <a:ext cx="2183100" cy="7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Roast Gammon,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 Skin on Roasties 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and Gravy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142" name="Google Shape;142;g36aa0f4527e_0_329"/>
          <p:cNvSpPr txBox="1"/>
          <p:nvPr/>
        </p:nvSpPr>
        <p:spPr>
          <a:xfrm>
            <a:off x="9477550" y="2730525"/>
            <a:ext cx="2183100" cy="7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it-IT" sz="1500" b="0" i="0" u="none" strike="noStrike" cap="none" dirty="0" err="1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Beef</a:t>
            </a:r>
            <a:r>
              <a:rPr lang="it-IT" sz="1500" b="0" i="0" u="none" strike="noStrike" cap="none" dirty="0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 Whole Grain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it-IT" sz="1500" b="0" i="0" u="none" strike="noStrike" cap="none" dirty="0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Pasta Bolognese</a:t>
            </a:r>
            <a:endParaRPr sz="1500" b="0" i="0" u="none" strike="noStrike" cap="none" dirty="0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143" name="Google Shape;143;g36aa0f4527e_0_329"/>
          <p:cNvSpPr txBox="1"/>
          <p:nvPr/>
        </p:nvSpPr>
        <p:spPr>
          <a:xfrm>
            <a:off x="11689425" y="2584825"/>
            <a:ext cx="2183100" cy="9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Golden Fish Fingers 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and Chips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144" name="Google Shape;144;g36aa0f4527e_0_329"/>
          <p:cNvSpPr txBox="1"/>
          <p:nvPr/>
        </p:nvSpPr>
        <p:spPr>
          <a:xfrm>
            <a:off x="3119025" y="3866325"/>
            <a:ext cx="1975200" cy="80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 dirty="0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Cheddar &amp; Tomato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 dirty="0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Puff Pastry Tart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 dirty="0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with Wedges</a:t>
            </a:r>
            <a:endParaRPr sz="1500" b="0" i="0" u="none" strike="noStrike" cap="none" dirty="0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145" name="Google Shape;145;g36aa0f4527e_0_329"/>
          <p:cNvSpPr txBox="1"/>
          <p:nvPr/>
        </p:nvSpPr>
        <p:spPr>
          <a:xfrm>
            <a:off x="5160850" y="3908025"/>
            <a:ext cx="2183100" cy="7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 dirty="0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Veggie Bangers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 dirty="0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and Mash</a:t>
            </a:r>
            <a:endParaRPr sz="1500" b="0" i="0" u="none" strike="noStrike" cap="none" dirty="0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146" name="Google Shape;146;g36aa0f4527e_0_329"/>
          <p:cNvSpPr txBox="1"/>
          <p:nvPr/>
        </p:nvSpPr>
        <p:spPr>
          <a:xfrm>
            <a:off x="7343950" y="3873525"/>
            <a:ext cx="2183100" cy="7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 dirty="0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Tomato &amp; Lentil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 dirty="0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Layer Bake,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 dirty="0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Skin on </a:t>
            </a:r>
            <a:r>
              <a:rPr lang="en-US" sz="1500" b="0" i="0" u="none" strike="noStrike" cap="none" dirty="0" err="1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Roasties</a:t>
            </a:r>
            <a:endParaRPr lang="en-US" sz="1500" b="0" i="0" u="none" strike="noStrike" cap="none" dirty="0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 dirty="0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and Gravy</a:t>
            </a:r>
            <a:endParaRPr sz="1500" b="0" i="0" u="none" strike="noStrike" cap="none" dirty="0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147" name="Google Shape;147;g36aa0f4527e_0_329"/>
          <p:cNvSpPr txBox="1"/>
          <p:nvPr/>
        </p:nvSpPr>
        <p:spPr>
          <a:xfrm>
            <a:off x="9477550" y="3949725"/>
            <a:ext cx="2183100" cy="7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it-IT" sz="1500" b="0" i="0" u="none" strike="noStrike" cap="none" dirty="0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Veggie Whole Grain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it-IT" sz="1500" b="0" i="0" u="none" strike="noStrike" cap="none" dirty="0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Pasta Bolognese</a:t>
            </a:r>
            <a:endParaRPr sz="1500" b="0" i="0" u="none" strike="noStrike" cap="none" dirty="0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148" name="Google Shape;148;g36aa0f4527e_0_329"/>
          <p:cNvSpPr txBox="1"/>
          <p:nvPr/>
        </p:nvSpPr>
        <p:spPr>
          <a:xfrm>
            <a:off x="11689425" y="3804025"/>
            <a:ext cx="2183100" cy="9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 dirty="0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Cheesy Bean Wrap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 dirty="0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with Chips</a:t>
            </a:r>
            <a:endParaRPr sz="1500" b="0" i="0" u="none" strike="noStrike" cap="none" dirty="0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149" name="Google Shape;149;g36aa0f4527e_0_329"/>
          <p:cNvSpPr txBox="1"/>
          <p:nvPr/>
        </p:nvSpPr>
        <p:spPr>
          <a:xfrm>
            <a:off x="3119025" y="5161725"/>
            <a:ext cx="1975200" cy="80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 dirty="0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Vegetables Sticks</a:t>
            </a:r>
            <a:endParaRPr sz="1500" b="0" i="0" u="none" strike="noStrike" cap="none" dirty="0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150" name="Google Shape;150;g36aa0f4527e_0_329"/>
          <p:cNvSpPr txBox="1"/>
          <p:nvPr/>
        </p:nvSpPr>
        <p:spPr>
          <a:xfrm>
            <a:off x="5160850" y="5203425"/>
            <a:ext cx="2183100" cy="7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 dirty="0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Green Beans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 dirty="0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and Sweetcorn</a:t>
            </a:r>
            <a:endParaRPr sz="1500" b="0" i="0" u="none" strike="noStrike" cap="none" dirty="0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151" name="Google Shape;151;g36aa0f4527e_0_329"/>
          <p:cNvSpPr txBox="1"/>
          <p:nvPr/>
        </p:nvSpPr>
        <p:spPr>
          <a:xfrm>
            <a:off x="7343950" y="5245125"/>
            <a:ext cx="2183100" cy="7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 dirty="0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Carrots and Cabbage</a:t>
            </a:r>
            <a:endParaRPr sz="1500" b="0" i="0" u="none" strike="noStrike" cap="none" dirty="0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152" name="Google Shape;152;g36aa0f4527e_0_329"/>
          <p:cNvSpPr txBox="1"/>
          <p:nvPr/>
        </p:nvSpPr>
        <p:spPr>
          <a:xfrm>
            <a:off x="9477550" y="5245125"/>
            <a:ext cx="2183100" cy="7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 dirty="0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Mixed </a:t>
            </a:r>
            <a:r>
              <a:rPr lang="en-GB" sz="1500" dirty="0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Salad</a:t>
            </a:r>
            <a:endParaRPr sz="1500" b="0" i="0" u="none" strike="noStrike" cap="none" dirty="0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153" name="Google Shape;153;g36aa0f4527e_0_329"/>
          <p:cNvSpPr txBox="1"/>
          <p:nvPr/>
        </p:nvSpPr>
        <p:spPr>
          <a:xfrm>
            <a:off x="11689425" y="5099425"/>
            <a:ext cx="2183100" cy="9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 dirty="0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Baked Beans and Peas</a:t>
            </a:r>
            <a:endParaRPr sz="1500" b="0" i="0" u="none" strike="noStrike" cap="none" dirty="0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154" name="Google Shape;154;g36aa0f4527e_0_329"/>
          <p:cNvSpPr txBox="1"/>
          <p:nvPr/>
        </p:nvSpPr>
        <p:spPr>
          <a:xfrm>
            <a:off x="3119025" y="7676325"/>
            <a:ext cx="1975200" cy="80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 dirty="0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Lemon Shortbread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 dirty="0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Fingers</a:t>
            </a:r>
            <a:endParaRPr sz="1500" b="0" i="0" u="none" strike="noStrike" cap="none" dirty="0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155" name="Google Shape;155;g36aa0f4527e_0_329"/>
          <p:cNvSpPr txBox="1"/>
          <p:nvPr/>
        </p:nvSpPr>
        <p:spPr>
          <a:xfrm>
            <a:off x="5160850" y="7718025"/>
            <a:ext cx="2183100" cy="7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 dirty="0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Orange Jelly</a:t>
            </a:r>
            <a:endParaRPr sz="1500" b="0" i="0" u="none" strike="noStrike" cap="none" dirty="0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156" name="Google Shape;156;g36aa0f4527e_0_329"/>
          <p:cNvSpPr txBox="1"/>
          <p:nvPr/>
        </p:nvSpPr>
        <p:spPr>
          <a:xfrm>
            <a:off x="7343950" y="7759725"/>
            <a:ext cx="2183100" cy="7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 dirty="0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Apple Sponge</a:t>
            </a:r>
            <a:endParaRPr sz="1500" b="0" i="0" u="none" strike="noStrike" cap="none" dirty="0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 dirty="0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 and Custard</a:t>
            </a:r>
            <a:endParaRPr sz="1500" b="0" i="0" u="none" strike="noStrike" cap="none" dirty="0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157" name="Google Shape;157;g36aa0f4527e_0_329"/>
          <p:cNvSpPr txBox="1"/>
          <p:nvPr/>
        </p:nvSpPr>
        <p:spPr>
          <a:xfrm>
            <a:off x="9477550" y="7759725"/>
            <a:ext cx="2183100" cy="7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 dirty="0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Oaty Peach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 dirty="0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Crumble Slice</a:t>
            </a:r>
            <a:endParaRPr sz="1500" b="0" i="0" u="none" strike="noStrike" cap="none" dirty="0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158" name="Google Shape;158;g36aa0f4527e_0_329"/>
          <p:cNvSpPr txBox="1"/>
          <p:nvPr/>
        </p:nvSpPr>
        <p:spPr>
          <a:xfrm>
            <a:off x="11689425" y="7614025"/>
            <a:ext cx="2183100" cy="9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 dirty="0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Chocolate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 dirty="0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Krispie Date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 dirty="0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Squares</a:t>
            </a:r>
            <a:endParaRPr sz="1500" b="0" i="0" u="none" strike="noStrike" cap="none" dirty="0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pic>
        <p:nvPicPr>
          <p:cNvPr id="159" name="Google Shape;159;g36aa0f4527e_0_329" title="Earth Character@4x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698704" y="3475987"/>
            <a:ext cx="429532" cy="373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g36aa0f4527e_0_329" title="Power Hero@4x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19229373">
            <a:off x="13154306" y="8214505"/>
            <a:ext cx="448237" cy="373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g36aa0f4527e_0_329" title="Heart Hero@4x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881194" y="4416106"/>
            <a:ext cx="346449" cy="4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g36aa0f4527e_0_329" title="Leaf@4x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-698700" y="4599975"/>
            <a:ext cx="429527" cy="478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g36aa0f4527e_0_329" title="Pasta Twirler@4x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1345710" y="8975767"/>
            <a:ext cx="974262" cy="15890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g36aa0f4527e_0_329" title="E@4x.png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1321839" y="2772923"/>
            <a:ext cx="184429" cy="6032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g36aa0f4527e_0_329" title="B@4x.png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-1221178" y="1720187"/>
            <a:ext cx="184429" cy="6032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g36aa0f4527e_0_329" title="C@4x.png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-964745" y="1720184"/>
            <a:ext cx="184429" cy="603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g36aa0f4527e_0_329" title="D@4x.png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-708317" y="1720187"/>
            <a:ext cx="182706" cy="6032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g36aa0f4527e_0_329" title="A@4x.png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 rot="5">
            <a:off x="6931997" y="7614025"/>
            <a:ext cx="184429" cy="603274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g36aa0f4527e_0_329"/>
          <p:cNvSpPr txBox="1"/>
          <p:nvPr/>
        </p:nvSpPr>
        <p:spPr>
          <a:xfrm>
            <a:off x="12859388" y="420550"/>
            <a:ext cx="21831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1" i="0" u="none" strike="noStrike" cap="none">
                <a:solidFill>
                  <a:srgbClr val="F26462"/>
                </a:solidFill>
                <a:latin typeface="Signika"/>
                <a:ea typeface="Signika"/>
                <a:cs typeface="Signika"/>
                <a:sym typeface="Signika"/>
              </a:rPr>
              <a:t>PRIMARY</a:t>
            </a:r>
            <a:endParaRPr sz="1400" b="1" i="0" u="none" strike="noStrike" cap="none">
              <a:solidFill>
                <a:srgbClr val="F26462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1" i="0" u="none" strike="noStrike" cap="none">
                <a:solidFill>
                  <a:srgbClr val="F26462"/>
                </a:solidFill>
                <a:latin typeface="Signika"/>
                <a:ea typeface="Signika"/>
                <a:cs typeface="Signika"/>
                <a:sym typeface="Signika"/>
              </a:rPr>
              <a:t> TRADITIONAL</a:t>
            </a:r>
            <a:endParaRPr sz="1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0" name="Google Shape;170;g36aa0f4527e_0_329" title="Earth Character@4x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3221" y="9145037"/>
            <a:ext cx="429532" cy="373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g36aa0f4527e_0_329" title="Leaf@4x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-516207" flipH="1">
            <a:off x="2589476" y="4070858"/>
            <a:ext cx="429550" cy="478629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g36aa0f4527e_0_329"/>
          <p:cNvSpPr txBox="1"/>
          <p:nvPr/>
        </p:nvSpPr>
        <p:spPr>
          <a:xfrm>
            <a:off x="12488232" y="9145054"/>
            <a:ext cx="10935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07999A"/>
                </a:solidFill>
                <a:latin typeface="Amatic SC"/>
                <a:ea typeface="Amatic SC"/>
                <a:cs typeface="Amatic SC"/>
                <a:sym typeface="Amatic SC"/>
              </a:rPr>
              <a:t>Topped Pasta</a:t>
            </a:r>
            <a:endParaRPr sz="1900" b="1" i="0" u="none" strike="noStrike" cap="none">
              <a:solidFill>
                <a:srgbClr val="07999A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73" name="Google Shape;173;g36aa0f4527e_0_329"/>
          <p:cNvSpPr txBox="1"/>
          <p:nvPr/>
        </p:nvSpPr>
        <p:spPr>
          <a:xfrm>
            <a:off x="12488225" y="9443525"/>
            <a:ext cx="1975200" cy="80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1" i="0" u="none" strike="noStrike" cap="none">
                <a:solidFill>
                  <a:srgbClr val="434343"/>
                </a:solidFill>
                <a:latin typeface="Amatic SC"/>
                <a:ea typeface="Amatic SC"/>
                <a:cs typeface="Amatic SC"/>
                <a:sym typeface="Amatic SC"/>
              </a:rPr>
              <a:t>Hot Pasta topped with Homemade Tomato Sauce </a:t>
            </a:r>
            <a:endParaRPr sz="1600" b="1" i="0" u="none" strike="noStrike" cap="none">
              <a:solidFill>
                <a:srgbClr val="434343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1" i="0" u="none" strike="noStrike" cap="none">
                <a:solidFill>
                  <a:srgbClr val="434343"/>
                </a:solidFill>
                <a:latin typeface="Amatic SC"/>
                <a:ea typeface="Amatic SC"/>
                <a:cs typeface="Amatic SC"/>
                <a:sym typeface="Amatic SC"/>
              </a:rPr>
              <a:t>&amp; Cheese</a:t>
            </a:r>
            <a:endParaRPr sz="1600" b="1" i="0" u="none" strike="noStrike" cap="none">
              <a:solidFill>
                <a:srgbClr val="434343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rgbClr val="434343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174" name="Google Shape;174;g36aa0f4527e_0_329" title="Earth Character@4x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736183" y="10052437"/>
            <a:ext cx="429532" cy="373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g36aa0f4527e_0_329" title="Heart Hero@4x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3378800" y="10056875"/>
            <a:ext cx="346449" cy="4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g36aa0f4527e_0_329" title="C@4x.png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4110743" y="9526672"/>
            <a:ext cx="184429" cy="603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g36aa0f4527e_0_329" title="B@4x.png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4843335" y="2934489"/>
            <a:ext cx="184429" cy="6032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g36aa0f4527e_0_329" title="C@4x.png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9240680" y="2745659"/>
            <a:ext cx="184429" cy="603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g36aa0f4527e_0_329" title="Earth Character@4x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44583" y="4373287"/>
            <a:ext cx="429532" cy="373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g36aa0f4527e_0_329" title="B@4x.png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4919535" y="3812462"/>
            <a:ext cx="184429" cy="603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g36aa0f4527e_0_329" title="B@4x.png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4843335" y="7720112"/>
            <a:ext cx="184429" cy="603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g36aa0f4527e_0_329" title="B@4x.png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9247235" y="7720112"/>
            <a:ext cx="184429" cy="603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g36aa0f4527e_0_329" title="Earth Character@4x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854383" y="4449487"/>
            <a:ext cx="429532" cy="373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g36aa0f4527e_0_329" title="B@4x.png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7129335" y="3888662"/>
            <a:ext cx="184429" cy="603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g36aa0f4527e_0_329" title="Power Hero@4x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3220560">
            <a:off x="6718002" y="8233200"/>
            <a:ext cx="448237" cy="373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g36aa0f4527e_0_329" title="B@4x.png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9262935" y="3923125"/>
            <a:ext cx="184429" cy="603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g36aa0f4527e_0_329" title="B@4x.png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1345710" y="3880237"/>
            <a:ext cx="184429" cy="603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g36aa0f4527e_0_329" title="Heart Hero@4x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flipH="1">
            <a:off x="11164625" y="4422825"/>
            <a:ext cx="346449" cy="4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g36aa0f4527e_0_329" title="B@4x.png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1345710" y="7641825"/>
            <a:ext cx="184429" cy="603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g36aa0f4527e_0_329" title="B@4x.png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3571560" y="2821862"/>
            <a:ext cx="184429" cy="6032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g36aa0f4527e_0_329" title="B@4x.png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3579385" y="4047262"/>
            <a:ext cx="184429" cy="603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g36aa0f4527e_0_329" title="B@4x.png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3555510" y="7641825"/>
            <a:ext cx="184429" cy="603271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g36aa0f4527e_0_329"/>
          <p:cNvSpPr txBox="1"/>
          <p:nvPr/>
        </p:nvSpPr>
        <p:spPr>
          <a:xfrm>
            <a:off x="3119025" y="6419025"/>
            <a:ext cx="1975200" cy="80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Beans,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Cheese or 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Tuna Mayo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196" name="Google Shape;196;g36aa0f4527e_0_329"/>
          <p:cNvSpPr txBox="1"/>
          <p:nvPr/>
        </p:nvSpPr>
        <p:spPr>
          <a:xfrm>
            <a:off x="5127525" y="6460725"/>
            <a:ext cx="2183100" cy="7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Beans,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Cheese or 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Tuna Mayo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197" name="Google Shape;197;g36aa0f4527e_0_329"/>
          <p:cNvSpPr txBox="1"/>
          <p:nvPr/>
        </p:nvSpPr>
        <p:spPr>
          <a:xfrm>
            <a:off x="7343950" y="6464325"/>
            <a:ext cx="2183100" cy="7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Beans,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Cheese or 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Tuna Mayo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198" name="Google Shape;198;g36aa0f4527e_0_329"/>
          <p:cNvSpPr txBox="1"/>
          <p:nvPr/>
        </p:nvSpPr>
        <p:spPr>
          <a:xfrm>
            <a:off x="9477550" y="6464325"/>
            <a:ext cx="2183100" cy="7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Beans,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Cheese or 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Tuna Mayo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199" name="Google Shape;199;g36aa0f4527e_0_329"/>
          <p:cNvSpPr txBox="1"/>
          <p:nvPr/>
        </p:nvSpPr>
        <p:spPr>
          <a:xfrm>
            <a:off x="11689425" y="6318625"/>
            <a:ext cx="2183100" cy="9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Beans,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Cheese or 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Tuna Mayo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pic>
        <p:nvPicPr>
          <p:cNvPr id="200" name="Google Shape;200;g36aa0f4527e_0_329" title="B@4x.png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4843335" y="6577112"/>
            <a:ext cx="184429" cy="603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g36aa0f4527e_0_329" title="B@4x.png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9065597" y="6561237"/>
            <a:ext cx="184429" cy="603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g36aa0f4527e_0_329" title="B@4x.png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1176735" y="6523150"/>
            <a:ext cx="184429" cy="6032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g36aa0f4527e_0_329" title="B@4x.png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6954472" y="6572062"/>
            <a:ext cx="184429" cy="603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g36aa0f4527e_0_329" title="B@4x.png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3403110" y="6551437"/>
            <a:ext cx="184429" cy="603270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g36aa0f4527e_0_329"/>
          <p:cNvSpPr txBox="1"/>
          <p:nvPr/>
        </p:nvSpPr>
        <p:spPr>
          <a:xfrm>
            <a:off x="5160850" y="2688825"/>
            <a:ext cx="2183100" cy="7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 dirty="0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Bangers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 dirty="0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and Mash</a:t>
            </a:r>
            <a:endParaRPr sz="1500" b="0" i="0" u="none" strike="noStrike" cap="none" dirty="0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pic>
        <p:nvPicPr>
          <p:cNvPr id="206" name="Google Shape;206;g36aa0f4527e_0_329" title="C@4x.png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7107080" y="2612359"/>
            <a:ext cx="184429" cy="603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g36aa0f4527e_0_329" title="Heart Hero@4x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flipH="1">
            <a:off x="6850988" y="3177338"/>
            <a:ext cx="346449" cy="400200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g36aa0f4527e_0_329"/>
          <p:cNvSpPr txBox="1"/>
          <p:nvPr/>
        </p:nvSpPr>
        <p:spPr>
          <a:xfrm>
            <a:off x="710875" y="1325550"/>
            <a:ext cx="2305200" cy="9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SzPts val="1100"/>
            </a:pPr>
            <a:r>
              <a:rPr lang="en-GB" sz="1100" b="1" dirty="0">
                <a:solidFill>
                  <a:srgbClr val="FF0000"/>
                </a:solidFill>
                <a:latin typeface="Signika" panose="020B0604020202020204" charset="0"/>
              </a:rPr>
              <a:t>WEEK 2 </a:t>
            </a:r>
          </a:p>
          <a:p>
            <a:pPr lvl="0">
              <a:buSzPts val="1100"/>
            </a:pPr>
            <a:r>
              <a:rPr lang="en-GB" sz="1100" b="1" dirty="0">
                <a:solidFill>
                  <a:srgbClr val="FF0000"/>
                </a:solidFill>
                <a:latin typeface="Signika" panose="020B0604020202020204" charset="0"/>
              </a:rPr>
              <a:t>Spring/Summer 2026</a:t>
            </a:r>
          </a:p>
          <a:p>
            <a:pPr lvl="0">
              <a:buSzPts val="1100"/>
            </a:pPr>
            <a:r>
              <a:rPr lang="en-GB" sz="1000" b="1" i="0" u="none" strike="noStrike" cap="none" dirty="0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20/04/26, 11/05/26, 01/06/26,</a:t>
            </a:r>
          </a:p>
          <a:p>
            <a:pPr lvl="0">
              <a:buSzPts val="1100"/>
            </a:pPr>
            <a:r>
              <a:rPr lang="en-GB" sz="1000" b="1" i="0" u="none" strike="noStrike" cap="none" dirty="0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22/06/26, 13/07/26, 03/08/26,</a:t>
            </a:r>
          </a:p>
          <a:p>
            <a:pPr lvl="0">
              <a:buSzPts val="1100"/>
            </a:pPr>
            <a:r>
              <a:rPr lang="en-GB" sz="1000" b="1" i="0" u="none" strike="noStrike" cap="none" dirty="0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24/08/26, 14/09/26, 05/10/26</a:t>
            </a:r>
          </a:p>
        </p:txBody>
      </p:sp>
      <p:pic>
        <p:nvPicPr>
          <p:cNvPr id="210" name="Google Shape;210;g36aa0f4527e_0_329" title="Daily filled rolls@4x.png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-2429612" y="8924382"/>
            <a:ext cx="2305300" cy="7209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g36aa0f4527e_0_329" title="Daily Sandwich@10x-8.png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-1776850" y="7223325"/>
            <a:ext cx="1652551" cy="1276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g36aa0f4527e_0_329" title="Picnic Lunch@10x-8.png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-1533286" y="5631875"/>
            <a:ext cx="1321510" cy="1445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161;g36aa0f4527e_0_329" title="Heart Hero@4x.png">
            <a:extLst>
              <a:ext uri="{FF2B5EF4-FFF2-40B4-BE49-F238E27FC236}">
                <a16:creationId xmlns:a16="http://schemas.microsoft.com/office/drawing/2014/main" id="{94E60FC2-3EB5-C67D-6CED-59173671ABC2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1117930" y="8198325"/>
            <a:ext cx="346449" cy="40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Google Shape;217;g36aa0f4527e_0_375" title="Pasta Twirler@4x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345710" y="8900299"/>
            <a:ext cx="1006045" cy="1556776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g36aa0f4527e_0_375"/>
          <p:cNvSpPr txBox="1"/>
          <p:nvPr/>
        </p:nvSpPr>
        <p:spPr>
          <a:xfrm>
            <a:off x="3119025" y="2647125"/>
            <a:ext cx="1975200" cy="80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 dirty="0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Cheese and Tomato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 dirty="0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Pizza Slice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 dirty="0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with Wedges</a:t>
            </a:r>
            <a:endParaRPr sz="1500" b="0" i="0" u="none" strike="noStrike" cap="none" dirty="0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219" name="Google Shape;219;g36aa0f4527e_0_375"/>
          <p:cNvSpPr txBox="1"/>
          <p:nvPr/>
        </p:nvSpPr>
        <p:spPr>
          <a:xfrm>
            <a:off x="5160850" y="2688825"/>
            <a:ext cx="2183100" cy="7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 dirty="0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Creamy Chicken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 dirty="0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Meatballs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 dirty="0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and Rice</a:t>
            </a:r>
            <a:endParaRPr lang="en-GB" sz="1500" b="0" i="0" u="none" strike="noStrike" cap="none" dirty="0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grpSp>
        <p:nvGrpSpPr>
          <p:cNvPr id="220" name="Google Shape;220;g36aa0f4527e_0_375"/>
          <p:cNvGrpSpPr/>
          <p:nvPr/>
        </p:nvGrpSpPr>
        <p:grpSpPr>
          <a:xfrm>
            <a:off x="6618713" y="8924387"/>
            <a:ext cx="2964882" cy="1112184"/>
            <a:chOff x="6618713" y="8924387"/>
            <a:chExt cx="2964882" cy="1112184"/>
          </a:xfrm>
        </p:grpSpPr>
        <p:pic>
          <p:nvPicPr>
            <p:cNvPr id="221" name="Google Shape;221;g36aa0f4527e_0_375" title="Available Daily@4x.png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6618713" y="8924387"/>
              <a:ext cx="2964882" cy="111218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2" name="Google Shape;222;g36aa0f4527e_0_375"/>
            <p:cNvSpPr txBox="1"/>
            <p:nvPr/>
          </p:nvSpPr>
          <p:spPr>
            <a:xfrm>
              <a:off x="7471325" y="9361250"/>
              <a:ext cx="1975800" cy="62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GB" sz="1600" b="1" i="0" u="none" strike="noStrike" cap="none">
                  <a:solidFill>
                    <a:srgbClr val="434343"/>
                  </a:solidFill>
                  <a:latin typeface="Amatic SC"/>
                  <a:ea typeface="Amatic SC"/>
                  <a:cs typeface="Amatic SC"/>
                  <a:sym typeface="Amatic SC"/>
                </a:rPr>
                <a:t>Daily salad bowl, freshly baked bread, yoghurts and cut fruit</a:t>
              </a:r>
              <a:endParaRPr sz="1500" b="1" i="0" u="none" strike="noStrike" cap="none">
                <a:solidFill>
                  <a:srgbClr val="434343"/>
                </a:solidFill>
                <a:latin typeface="Amatic SC"/>
                <a:ea typeface="Amatic SC"/>
                <a:cs typeface="Amatic SC"/>
                <a:sym typeface="Amatic SC"/>
              </a:endParaRPr>
            </a:p>
          </p:txBody>
        </p:sp>
      </p:grpSp>
      <p:sp>
        <p:nvSpPr>
          <p:cNvPr id="223" name="Google Shape;223;g36aa0f4527e_0_375"/>
          <p:cNvSpPr txBox="1"/>
          <p:nvPr/>
        </p:nvSpPr>
        <p:spPr>
          <a:xfrm>
            <a:off x="7343950" y="2730525"/>
            <a:ext cx="2183100" cy="7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Roast Pork,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 Skin on Roasties 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and Gravy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224" name="Google Shape;224;g36aa0f4527e_0_375"/>
          <p:cNvSpPr txBox="1"/>
          <p:nvPr/>
        </p:nvSpPr>
        <p:spPr>
          <a:xfrm>
            <a:off x="9477550" y="2730525"/>
            <a:ext cx="2183100" cy="7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 dirty="0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Minced Beef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 dirty="0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&amp; Onion Pie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 dirty="0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with Mash</a:t>
            </a:r>
            <a:endParaRPr sz="1500" b="0" i="0" u="none" strike="noStrike" cap="none" dirty="0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225" name="Google Shape;225;g36aa0f4527e_0_375"/>
          <p:cNvSpPr txBox="1"/>
          <p:nvPr/>
        </p:nvSpPr>
        <p:spPr>
          <a:xfrm>
            <a:off x="11689425" y="2584825"/>
            <a:ext cx="2183100" cy="9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Golden Fish 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Fingers 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&amp; Chips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226" name="Google Shape;226;g36aa0f4527e_0_375"/>
          <p:cNvSpPr txBox="1"/>
          <p:nvPr/>
        </p:nvSpPr>
        <p:spPr>
          <a:xfrm>
            <a:off x="3119025" y="3866325"/>
            <a:ext cx="1975200" cy="80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 dirty="0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Macaroni Cheese</a:t>
            </a:r>
          </a:p>
        </p:txBody>
      </p:sp>
      <p:sp>
        <p:nvSpPr>
          <p:cNvPr id="227" name="Google Shape;227;g36aa0f4527e_0_375"/>
          <p:cNvSpPr txBox="1"/>
          <p:nvPr/>
        </p:nvSpPr>
        <p:spPr>
          <a:xfrm>
            <a:off x="7343950" y="3830225"/>
            <a:ext cx="2183100" cy="111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 dirty="0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Med Veg Wellington,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 dirty="0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Skin on </a:t>
            </a:r>
            <a:r>
              <a:rPr lang="en-US" sz="1500" b="0" i="0" u="none" strike="noStrike" cap="none" dirty="0" err="1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Roasties</a:t>
            </a:r>
            <a:endParaRPr lang="en-US" sz="1500" b="0" i="0" u="none" strike="noStrike" cap="none" dirty="0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 dirty="0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with Gravy</a:t>
            </a:r>
            <a:endParaRPr sz="1500" b="0" i="0" u="none" strike="noStrike" cap="none" dirty="0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228" name="Google Shape;228;g36aa0f4527e_0_375"/>
          <p:cNvSpPr txBox="1"/>
          <p:nvPr/>
        </p:nvSpPr>
        <p:spPr>
          <a:xfrm>
            <a:off x="9477550" y="3949725"/>
            <a:ext cx="2183100" cy="7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Root Vegetable 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and Bean Stew 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with Mash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229" name="Google Shape;229;g36aa0f4527e_0_375"/>
          <p:cNvSpPr txBox="1"/>
          <p:nvPr/>
        </p:nvSpPr>
        <p:spPr>
          <a:xfrm>
            <a:off x="11689425" y="3804025"/>
            <a:ext cx="2183100" cy="9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Vegetable Fingers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with Chips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230" name="Google Shape;230;g36aa0f4527e_0_375"/>
          <p:cNvSpPr txBox="1"/>
          <p:nvPr/>
        </p:nvSpPr>
        <p:spPr>
          <a:xfrm>
            <a:off x="3119025" y="5161725"/>
            <a:ext cx="1975200" cy="80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Vegetable Sticks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231" name="Google Shape;231;g36aa0f4527e_0_375"/>
          <p:cNvSpPr txBox="1"/>
          <p:nvPr/>
        </p:nvSpPr>
        <p:spPr>
          <a:xfrm>
            <a:off x="5160850" y="5203425"/>
            <a:ext cx="2183100" cy="7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 dirty="0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Sweetcorn and Cabbage</a:t>
            </a:r>
            <a:endParaRPr sz="1500" b="0" i="0" u="none" strike="noStrike" cap="none" dirty="0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232" name="Google Shape;232;g36aa0f4527e_0_375"/>
          <p:cNvSpPr txBox="1"/>
          <p:nvPr/>
        </p:nvSpPr>
        <p:spPr>
          <a:xfrm>
            <a:off x="7343950" y="5245125"/>
            <a:ext cx="2183100" cy="7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 dirty="0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Carrots and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 dirty="0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Green Beans</a:t>
            </a:r>
            <a:endParaRPr sz="1500" b="0" i="0" u="none" strike="noStrike" cap="none" dirty="0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233" name="Google Shape;233;g36aa0f4527e_0_375"/>
          <p:cNvSpPr txBox="1"/>
          <p:nvPr/>
        </p:nvSpPr>
        <p:spPr>
          <a:xfrm>
            <a:off x="9477550" y="5245125"/>
            <a:ext cx="2183100" cy="7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dirty="0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M</a:t>
            </a:r>
            <a:r>
              <a:rPr lang="en-GB" sz="1500" dirty="0" err="1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ixed</a:t>
            </a:r>
            <a:r>
              <a:rPr lang="en-GB" sz="1500" dirty="0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 Greens</a:t>
            </a:r>
            <a:endParaRPr sz="1500" b="0" i="0" u="none" strike="noStrike" cap="none" dirty="0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234" name="Google Shape;234;g36aa0f4527e_0_375"/>
          <p:cNvSpPr txBox="1"/>
          <p:nvPr/>
        </p:nvSpPr>
        <p:spPr>
          <a:xfrm>
            <a:off x="11689425" y="5099425"/>
            <a:ext cx="2183100" cy="9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 dirty="0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Baked Beans and Peas</a:t>
            </a:r>
            <a:endParaRPr sz="1500" b="0" i="0" u="none" strike="noStrike" cap="none" dirty="0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235" name="Google Shape;235;g36aa0f4527e_0_375"/>
          <p:cNvSpPr txBox="1"/>
          <p:nvPr/>
        </p:nvSpPr>
        <p:spPr>
          <a:xfrm>
            <a:off x="3119025" y="7676325"/>
            <a:ext cx="1975200" cy="80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 dirty="0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Sweet Potato Chocolate Brownie</a:t>
            </a:r>
          </a:p>
        </p:txBody>
      </p:sp>
      <p:sp>
        <p:nvSpPr>
          <p:cNvPr id="236" name="Google Shape;236;g36aa0f4527e_0_375"/>
          <p:cNvSpPr txBox="1"/>
          <p:nvPr/>
        </p:nvSpPr>
        <p:spPr>
          <a:xfrm>
            <a:off x="5160850" y="7718025"/>
            <a:ext cx="2183100" cy="7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 dirty="0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Raspberry Jelly</a:t>
            </a:r>
            <a:endParaRPr sz="1500" b="0" i="0" u="none" strike="noStrike" cap="none" dirty="0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237" name="Google Shape;237;g36aa0f4527e_0_375"/>
          <p:cNvSpPr txBox="1"/>
          <p:nvPr/>
        </p:nvSpPr>
        <p:spPr>
          <a:xfrm>
            <a:off x="7343950" y="7759725"/>
            <a:ext cx="2183100" cy="7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 dirty="0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Treacle, Pear &amp;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 dirty="0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Ginger Cake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 dirty="0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with Custard</a:t>
            </a:r>
            <a:endParaRPr sz="1500" b="0" i="0" u="none" strike="noStrike" cap="none" dirty="0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238" name="Google Shape;238;g36aa0f4527e_0_375"/>
          <p:cNvSpPr txBox="1"/>
          <p:nvPr/>
        </p:nvSpPr>
        <p:spPr>
          <a:xfrm>
            <a:off x="9477550" y="7759725"/>
            <a:ext cx="2183100" cy="7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 dirty="0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Date and Sunflower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 dirty="0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Seed Muesli Bars</a:t>
            </a:r>
            <a:endParaRPr sz="1500" b="0" i="0" u="none" strike="noStrike" cap="none" dirty="0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239" name="Google Shape;239;g36aa0f4527e_0_375"/>
          <p:cNvSpPr txBox="1"/>
          <p:nvPr/>
        </p:nvSpPr>
        <p:spPr>
          <a:xfrm>
            <a:off x="11689425" y="7614025"/>
            <a:ext cx="2183100" cy="9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Vanilla Cookies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pic>
        <p:nvPicPr>
          <p:cNvPr id="240" name="Google Shape;240;g36aa0f4527e_0_375" title="Earth Character@4x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698704" y="3475987"/>
            <a:ext cx="429532" cy="373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g36aa0f4527e_0_375" title="Power Hero@4x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-708060" y="2926300"/>
            <a:ext cx="448237" cy="373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g36aa0f4527e_0_375" title="Heart Hero@4x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598859" y="3183391"/>
            <a:ext cx="346449" cy="4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g36aa0f4527e_0_375" title="Leaf@4x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-698700" y="4599975"/>
            <a:ext cx="429527" cy="478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g36aa0f4527e_0_375" title="E@4x.png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-453610" y="1720187"/>
            <a:ext cx="184429" cy="6032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g36aa0f4527e_0_375" title="B@4x.png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-1221178" y="1720187"/>
            <a:ext cx="184429" cy="6032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g36aa0f4527e_0_375" title="C@4x.png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-964745" y="1720184"/>
            <a:ext cx="184429" cy="603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g36aa0f4527e_0_375" title="D@4x.png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1372458" y="2730525"/>
            <a:ext cx="182706" cy="6032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g36aa0f4527e_0_375" title="A@4x.png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 rot="5">
            <a:off x="6949375" y="7614025"/>
            <a:ext cx="184429" cy="603274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g36aa0f4527e_0_375"/>
          <p:cNvSpPr txBox="1"/>
          <p:nvPr/>
        </p:nvSpPr>
        <p:spPr>
          <a:xfrm>
            <a:off x="12859388" y="420550"/>
            <a:ext cx="21831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1" i="0" u="none" strike="noStrike" cap="none">
                <a:solidFill>
                  <a:srgbClr val="F26462"/>
                </a:solidFill>
                <a:latin typeface="Signika"/>
                <a:ea typeface="Signika"/>
                <a:cs typeface="Signika"/>
                <a:sym typeface="Signika"/>
              </a:rPr>
              <a:t>PRIMARY</a:t>
            </a:r>
            <a:endParaRPr sz="1400" b="1" i="0" u="none" strike="noStrike" cap="none">
              <a:solidFill>
                <a:srgbClr val="F26462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1" i="0" u="none" strike="noStrike" cap="none">
                <a:solidFill>
                  <a:srgbClr val="F26462"/>
                </a:solidFill>
                <a:latin typeface="Signika"/>
                <a:ea typeface="Signika"/>
                <a:cs typeface="Signika"/>
                <a:sym typeface="Signika"/>
              </a:rPr>
              <a:t> TRADITIONAL</a:t>
            </a:r>
            <a:endParaRPr sz="1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0" name="Google Shape;250;g36aa0f4527e_0_375" title="Earth Character@4x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33221" y="9145037"/>
            <a:ext cx="429532" cy="373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g36aa0f4527e_0_375" title="Leaf@4x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rot="-516207" flipH="1">
            <a:off x="2589476" y="4070858"/>
            <a:ext cx="429550" cy="478629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g36aa0f4527e_0_375"/>
          <p:cNvSpPr txBox="1"/>
          <p:nvPr/>
        </p:nvSpPr>
        <p:spPr>
          <a:xfrm>
            <a:off x="12488232" y="9145054"/>
            <a:ext cx="10935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07999A"/>
                </a:solidFill>
                <a:latin typeface="Amatic SC"/>
                <a:ea typeface="Amatic SC"/>
                <a:cs typeface="Amatic SC"/>
                <a:sym typeface="Amatic SC"/>
              </a:rPr>
              <a:t>Topped Pasta</a:t>
            </a:r>
            <a:endParaRPr sz="1900" b="1" i="0" u="none" strike="noStrike" cap="none">
              <a:solidFill>
                <a:srgbClr val="07999A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253" name="Google Shape;253;g36aa0f4527e_0_375"/>
          <p:cNvSpPr txBox="1"/>
          <p:nvPr/>
        </p:nvSpPr>
        <p:spPr>
          <a:xfrm>
            <a:off x="12488225" y="9443525"/>
            <a:ext cx="1975200" cy="80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1" i="0" u="none" strike="noStrike" cap="none">
                <a:solidFill>
                  <a:srgbClr val="434343"/>
                </a:solidFill>
                <a:latin typeface="Amatic SC"/>
                <a:ea typeface="Amatic SC"/>
                <a:cs typeface="Amatic SC"/>
                <a:sym typeface="Amatic SC"/>
              </a:rPr>
              <a:t>Hot Pasta topped with Homemade Tomato Sauce </a:t>
            </a:r>
            <a:endParaRPr sz="1600" b="1" i="0" u="none" strike="noStrike" cap="none">
              <a:solidFill>
                <a:srgbClr val="434343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1" i="0" u="none" strike="noStrike" cap="none">
                <a:solidFill>
                  <a:srgbClr val="434343"/>
                </a:solidFill>
                <a:latin typeface="Amatic SC"/>
                <a:ea typeface="Amatic SC"/>
                <a:cs typeface="Amatic SC"/>
                <a:sym typeface="Amatic SC"/>
              </a:rPr>
              <a:t>&amp; Cheese</a:t>
            </a:r>
            <a:endParaRPr sz="1600" b="1" i="0" u="none" strike="noStrike" cap="none">
              <a:solidFill>
                <a:srgbClr val="434343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rgbClr val="434343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254" name="Google Shape;254;g36aa0f4527e_0_375" title="Earth Character@4x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3736183" y="10052437"/>
            <a:ext cx="429532" cy="373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g36aa0f4527e_0_375" title="Heart Hero@4x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3378800" y="10056875"/>
            <a:ext cx="346449" cy="4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g36aa0f4527e_0_375" title="C@4x.png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4110743" y="9526672"/>
            <a:ext cx="184429" cy="603271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g36aa0f4527e_0_375"/>
          <p:cNvSpPr txBox="1"/>
          <p:nvPr/>
        </p:nvSpPr>
        <p:spPr>
          <a:xfrm>
            <a:off x="3119025" y="6419025"/>
            <a:ext cx="1975200" cy="80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Beans,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Cheese or 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Tuna Mayo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258" name="Google Shape;258;g36aa0f4527e_0_375"/>
          <p:cNvSpPr txBox="1"/>
          <p:nvPr/>
        </p:nvSpPr>
        <p:spPr>
          <a:xfrm>
            <a:off x="5127525" y="6460725"/>
            <a:ext cx="2183100" cy="7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Beans,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Cheese or 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Tuna Mayo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259" name="Google Shape;259;g36aa0f4527e_0_375"/>
          <p:cNvSpPr txBox="1"/>
          <p:nvPr/>
        </p:nvSpPr>
        <p:spPr>
          <a:xfrm>
            <a:off x="7343950" y="6464325"/>
            <a:ext cx="2183100" cy="7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Beans,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Cheese or 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Tuna Mayo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260" name="Google Shape;260;g36aa0f4527e_0_375"/>
          <p:cNvSpPr txBox="1"/>
          <p:nvPr/>
        </p:nvSpPr>
        <p:spPr>
          <a:xfrm>
            <a:off x="9477550" y="6464325"/>
            <a:ext cx="2183100" cy="7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Beans,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Cheese or 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Tuna Mayo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261" name="Google Shape;261;g36aa0f4527e_0_375"/>
          <p:cNvSpPr txBox="1"/>
          <p:nvPr/>
        </p:nvSpPr>
        <p:spPr>
          <a:xfrm>
            <a:off x="11689425" y="6318625"/>
            <a:ext cx="2183100" cy="9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Beans,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Cheese or 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Tuna Mayo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pic>
        <p:nvPicPr>
          <p:cNvPr id="262" name="Google Shape;262;g36aa0f4527e_0_375" title="B@4x.png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4843335" y="6577112"/>
            <a:ext cx="184429" cy="603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g36aa0f4527e_0_375" title="B@4x.png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9065597" y="6561237"/>
            <a:ext cx="184429" cy="603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g36aa0f4527e_0_375" title="B@4x.png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1176735" y="6523150"/>
            <a:ext cx="184429" cy="6032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g36aa0f4527e_0_375" title="B@4x.png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6954472" y="6572062"/>
            <a:ext cx="184429" cy="603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g36aa0f4527e_0_375" title="B@4x.png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3403110" y="6551437"/>
            <a:ext cx="184429" cy="6032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g36aa0f4527e_0_375" title="B@4x.png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4843335" y="2898062"/>
            <a:ext cx="184429" cy="6032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g36aa0f4527e_0_375" title="C@4x.png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4854855" y="3915584"/>
            <a:ext cx="184429" cy="603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g36aa0f4527e_0_375" title="C@4x.png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4868718" y="7702634"/>
            <a:ext cx="184429" cy="603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g36aa0f4527e_0_375" title="B@4x.png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9262935" y="3888662"/>
            <a:ext cx="184429" cy="603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g36aa0f4527e_0_375" title="Power Hero@4x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-3220560">
            <a:off x="6718002" y="8233200"/>
            <a:ext cx="448237" cy="373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g36aa0f4527e_0_375" title="B@4x.png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9247235" y="7720112"/>
            <a:ext cx="184429" cy="603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g36aa0f4527e_0_375" title="Power Hero@4x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-3220560">
            <a:off x="11061402" y="4423200"/>
            <a:ext cx="448237" cy="373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g36aa0f4527e_0_375" title="A@4x.png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 rot="5">
            <a:off x="11405520" y="3880231"/>
            <a:ext cx="184429" cy="603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g36aa0f4527e_0_375" title="B@4x.png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1345710" y="7690237"/>
            <a:ext cx="184429" cy="603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g36aa0f4527e_0_375" title="Heart Hero@4x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flipH="1">
            <a:off x="11164625" y="8232825"/>
            <a:ext cx="346449" cy="4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g36aa0f4527e_0_375" title="B@4x.png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3571560" y="2745662"/>
            <a:ext cx="184429" cy="6032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g36aa0f4527e_0_375" title="A@4x.png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 rot="5">
            <a:off x="13577945" y="3884443"/>
            <a:ext cx="184429" cy="603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g36aa0f4527e_0_375" title="B@4x.png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3555510" y="7641825"/>
            <a:ext cx="184429" cy="603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g36aa0f4527e_0_375" title="C@4x.png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9240680" y="2612359"/>
            <a:ext cx="184429" cy="603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g36aa0f4527e_0_375" title="Heart Hero@4x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flipH="1">
            <a:off x="8984588" y="3177338"/>
            <a:ext cx="346449" cy="400200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g36aa0f4527e_0_375"/>
          <p:cNvSpPr txBox="1"/>
          <p:nvPr/>
        </p:nvSpPr>
        <p:spPr>
          <a:xfrm>
            <a:off x="5160850" y="3908025"/>
            <a:ext cx="2183100" cy="7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 dirty="0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Vegetable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 dirty="0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Ratatouille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 dirty="0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with Rice </a:t>
            </a:r>
          </a:p>
        </p:txBody>
      </p:sp>
      <p:pic>
        <p:nvPicPr>
          <p:cNvPr id="285" name="Google Shape;285;g36aa0f4527e_0_375" title="Earth Character@4x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765558" y="4449499"/>
            <a:ext cx="429532" cy="373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g36aa0f4527e_0_375" title="B@4x.png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7086360" y="3880237"/>
            <a:ext cx="184429" cy="603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g36aa0f4527e_0_375" title="C@4x.png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6961505" y="2898059"/>
            <a:ext cx="184429" cy="603271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g36aa0f4527e_0_375"/>
          <p:cNvSpPr txBox="1"/>
          <p:nvPr/>
        </p:nvSpPr>
        <p:spPr>
          <a:xfrm>
            <a:off x="710875" y="1325550"/>
            <a:ext cx="2305200" cy="9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1" i="0" u="none" strike="noStrike" cap="none" dirty="0">
                <a:solidFill>
                  <a:srgbClr val="F26462"/>
                </a:solidFill>
                <a:latin typeface="Signika"/>
                <a:ea typeface="Signika"/>
                <a:cs typeface="Signika"/>
                <a:sym typeface="Signika"/>
              </a:rPr>
              <a:t>WEEK 3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1" i="0" u="none" strike="noStrike" cap="none" dirty="0">
                <a:solidFill>
                  <a:srgbClr val="F26462"/>
                </a:solidFill>
                <a:latin typeface="Signika"/>
                <a:ea typeface="Signika"/>
                <a:cs typeface="Signika"/>
                <a:sym typeface="Signika"/>
              </a:rPr>
              <a:t>Spring/Summer 2026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1" i="0" u="none" strike="noStrike" cap="none" dirty="0">
                <a:solidFill>
                  <a:schemeClr val="tx1"/>
                </a:solidFill>
                <a:latin typeface="Signika"/>
                <a:ea typeface="Signika"/>
                <a:cs typeface="Signika"/>
                <a:sym typeface="Signika"/>
              </a:rPr>
              <a:t>27/04/26, 18/05/26, 08/06/26,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1" i="0" u="none" strike="noStrike" cap="none" dirty="0">
                <a:solidFill>
                  <a:schemeClr val="tx1"/>
                </a:solidFill>
                <a:latin typeface="Signika"/>
                <a:ea typeface="Signika"/>
                <a:cs typeface="Signika"/>
                <a:sym typeface="Signika"/>
              </a:rPr>
              <a:t>29/06/26, 20/07/26, 10/08/26,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1" i="0" u="none" strike="noStrike" cap="none" dirty="0">
                <a:solidFill>
                  <a:schemeClr val="tx1"/>
                </a:solidFill>
                <a:latin typeface="Signika"/>
                <a:ea typeface="Signika"/>
                <a:cs typeface="Signika"/>
                <a:sym typeface="Signika"/>
              </a:rPr>
              <a:t>31/08/26, 21/09/26, 12/10/26</a:t>
            </a:r>
          </a:p>
        </p:txBody>
      </p:sp>
      <p:pic>
        <p:nvPicPr>
          <p:cNvPr id="289" name="Google Shape;289;g36aa0f4527e_0_375" title="Daily filled rolls@4x.png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-2429612" y="8924382"/>
            <a:ext cx="2305300" cy="7209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g36aa0f4527e_0_375" title="Daily Sandwich@10x-8.png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-1776850" y="7223325"/>
            <a:ext cx="1652551" cy="1276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g36aa0f4527e_0_375" title="Picnic Lunch@10x-8.png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-1533286" y="5631875"/>
            <a:ext cx="1321510" cy="1445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519</Words>
  <Application>Microsoft Office PowerPoint</Application>
  <PresentationFormat>Custom</PresentationFormat>
  <Paragraphs>198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Calibri</vt:lpstr>
      <vt:lpstr>Amatic SC</vt:lpstr>
      <vt:lpstr>Arial</vt:lpstr>
      <vt:lpstr>Signika</vt:lpstr>
      <vt:lpstr>Simple Light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Rob Maidment</dc:creator>
  <cp:lastModifiedBy>Katja Fearn</cp:lastModifiedBy>
  <cp:revision>4</cp:revision>
  <dcterms:modified xsi:type="dcterms:W3CDTF">2026-03-02T11:29:07Z</dcterms:modified>
</cp:coreProperties>
</file>