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sldIdLst>
    <p:sldId id="257" r:id="rId2"/>
    <p:sldId id="258" r:id="rId3"/>
    <p:sldId id="261"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9" autoAdjust="0"/>
    <p:restoredTop sz="94660"/>
  </p:normalViewPr>
  <p:slideViewPr>
    <p:cSldViewPr snapToGrid="0">
      <p:cViewPr varScale="1">
        <p:scale>
          <a:sx n="68" d="100"/>
          <a:sy n="68" d="100"/>
        </p:scale>
        <p:origin x="540"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078022-3CD7-4CDB-9AE2-BE5E2CB3AE45}" type="datetimeFigureOut">
              <a:rPr lang="en-GB" smtClean="0"/>
              <a:t>27/03/2024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90937B-FD89-4BA3-AB78-9D4E941CCF53}" type="slidenum">
              <a:rPr lang="en-GB" smtClean="0"/>
              <a:t>‹#›</a:t>
            </a:fld>
            <a:endParaRPr lang="en-GB"/>
          </a:p>
        </p:txBody>
      </p:sp>
    </p:spTree>
    <p:extLst>
      <p:ext uri="{BB962C8B-B14F-4D97-AF65-F5344CB8AC3E}">
        <p14:creationId xmlns:p14="http://schemas.microsoft.com/office/powerpoint/2010/main" val="2305346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will have a go!</a:t>
            </a:r>
          </a:p>
          <a:p>
            <a:endParaRPr lang="en-GB" dirty="0"/>
          </a:p>
        </p:txBody>
      </p:sp>
      <p:sp>
        <p:nvSpPr>
          <p:cNvPr id="4" name="Slide Number Placeholder 3"/>
          <p:cNvSpPr>
            <a:spLocks noGrp="1"/>
          </p:cNvSpPr>
          <p:nvPr>
            <p:ph type="sldNum" sz="quarter" idx="10"/>
          </p:nvPr>
        </p:nvSpPr>
        <p:spPr/>
        <p:txBody>
          <a:bodyPr/>
          <a:lstStyle/>
          <a:p>
            <a:fld id="{AE8F4C46-DEE3-4F1E-B34D-F5C1478FA21B}"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589278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will have a go!</a:t>
            </a:r>
          </a:p>
          <a:p>
            <a:endParaRPr lang="en-GB" dirty="0"/>
          </a:p>
        </p:txBody>
      </p:sp>
      <p:sp>
        <p:nvSpPr>
          <p:cNvPr id="4" name="Slide Number Placeholder 3"/>
          <p:cNvSpPr>
            <a:spLocks noGrp="1"/>
          </p:cNvSpPr>
          <p:nvPr>
            <p:ph type="sldNum" sz="quarter" idx="10"/>
          </p:nvPr>
        </p:nvSpPr>
        <p:spPr/>
        <p:txBody>
          <a:bodyPr/>
          <a:lstStyle/>
          <a:p>
            <a:fld id="{AE8F4C46-DEE3-4F1E-B34D-F5C1478FA21B}"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9100037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10047AC-C9D6-4056-9A5F-F074EDDF61F0}" type="datetimeFigureOut">
              <a:rPr lang="en-GB" smtClean="0">
                <a:solidFill>
                  <a:prstClr val="black">
                    <a:tint val="75000"/>
                  </a:prstClr>
                </a:solidFill>
              </a:rPr>
              <a:pPr/>
              <a:t>27/03/2024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5333B54-578A-4FB8-844B-CC9B870341F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92094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10047AC-C9D6-4056-9A5F-F074EDDF61F0}" type="datetimeFigureOut">
              <a:rPr lang="en-GB" smtClean="0">
                <a:solidFill>
                  <a:prstClr val="black">
                    <a:tint val="75000"/>
                  </a:prstClr>
                </a:solidFill>
              </a:rPr>
              <a:pPr/>
              <a:t>27/03/2024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5333B54-578A-4FB8-844B-CC9B870341F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26380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10047AC-C9D6-4056-9A5F-F074EDDF61F0}" type="datetimeFigureOut">
              <a:rPr lang="en-GB" smtClean="0">
                <a:solidFill>
                  <a:prstClr val="black">
                    <a:tint val="75000"/>
                  </a:prstClr>
                </a:solidFill>
              </a:rPr>
              <a:pPr/>
              <a:t>27/03/2024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5333B54-578A-4FB8-844B-CC9B870341F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49366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10047AC-C9D6-4056-9A5F-F074EDDF61F0}" type="datetimeFigureOut">
              <a:rPr lang="en-GB" smtClean="0">
                <a:solidFill>
                  <a:prstClr val="black">
                    <a:tint val="75000"/>
                  </a:prstClr>
                </a:solidFill>
              </a:rPr>
              <a:pPr/>
              <a:t>27/03/2024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5333B54-578A-4FB8-844B-CC9B870341F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83092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0047AC-C9D6-4056-9A5F-F074EDDF61F0}" type="datetimeFigureOut">
              <a:rPr lang="en-GB" smtClean="0">
                <a:solidFill>
                  <a:prstClr val="black">
                    <a:tint val="75000"/>
                  </a:prstClr>
                </a:solidFill>
              </a:rPr>
              <a:pPr/>
              <a:t>27/03/2024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5333B54-578A-4FB8-844B-CC9B870341F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34609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10047AC-C9D6-4056-9A5F-F074EDDF61F0}" type="datetimeFigureOut">
              <a:rPr lang="en-GB" smtClean="0">
                <a:solidFill>
                  <a:prstClr val="black">
                    <a:tint val="75000"/>
                  </a:prstClr>
                </a:solidFill>
              </a:rPr>
              <a:pPr/>
              <a:t>27/03/2024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5333B54-578A-4FB8-844B-CC9B870341F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38872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10047AC-C9D6-4056-9A5F-F074EDDF61F0}" type="datetimeFigureOut">
              <a:rPr lang="en-GB" smtClean="0">
                <a:solidFill>
                  <a:prstClr val="black">
                    <a:tint val="75000"/>
                  </a:prstClr>
                </a:solidFill>
              </a:rPr>
              <a:pPr/>
              <a:t>27/03/2024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D5333B54-578A-4FB8-844B-CC9B870341F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16228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10047AC-C9D6-4056-9A5F-F074EDDF61F0}" type="datetimeFigureOut">
              <a:rPr lang="en-GB" smtClean="0">
                <a:solidFill>
                  <a:prstClr val="black">
                    <a:tint val="75000"/>
                  </a:prstClr>
                </a:solidFill>
              </a:rPr>
              <a:pPr/>
              <a:t>27/03/2024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D5333B54-578A-4FB8-844B-CC9B870341F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8704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0047AC-C9D6-4056-9A5F-F074EDDF61F0}" type="datetimeFigureOut">
              <a:rPr lang="en-GB" smtClean="0">
                <a:solidFill>
                  <a:prstClr val="black">
                    <a:tint val="75000"/>
                  </a:prstClr>
                </a:solidFill>
              </a:rPr>
              <a:pPr/>
              <a:t>27/03/2024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D5333B54-578A-4FB8-844B-CC9B870341F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59131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0047AC-C9D6-4056-9A5F-F074EDDF61F0}" type="datetimeFigureOut">
              <a:rPr lang="en-GB" smtClean="0">
                <a:solidFill>
                  <a:prstClr val="black">
                    <a:tint val="75000"/>
                  </a:prstClr>
                </a:solidFill>
              </a:rPr>
              <a:pPr/>
              <a:t>27/03/2024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5333B54-578A-4FB8-844B-CC9B870341F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74641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0047AC-C9D6-4056-9A5F-F074EDDF61F0}" type="datetimeFigureOut">
              <a:rPr lang="en-GB" smtClean="0">
                <a:solidFill>
                  <a:prstClr val="black">
                    <a:tint val="75000"/>
                  </a:prstClr>
                </a:solidFill>
              </a:rPr>
              <a:pPr/>
              <a:t>27/03/2024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5333B54-578A-4FB8-844B-CC9B870341F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78103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20000"/>
                <a:lumOff val="80000"/>
              </a:schemeClr>
            </a:gs>
            <a:gs pos="39999">
              <a:srgbClr val="85C2FF"/>
            </a:gs>
            <a:gs pos="70000">
              <a:srgbClr val="C4D6EB"/>
            </a:gs>
            <a:gs pos="100000">
              <a:srgbClr val="FFEBFA"/>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0047AC-C9D6-4056-9A5F-F074EDDF61F0}" type="datetimeFigureOut">
              <a:rPr lang="en-GB" smtClean="0">
                <a:solidFill>
                  <a:prstClr val="black">
                    <a:tint val="75000"/>
                  </a:prstClr>
                </a:solidFill>
              </a:rPr>
              <a:pPr/>
              <a:t>27/03/2024</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333B54-578A-4FB8-844B-CC9B870341F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999975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1026" name="Picture 2"/>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1902768" y="237092"/>
            <a:ext cx="7776864" cy="6432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MonicaBrown-AHJ-04-Listen.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912424" y="5664371"/>
            <a:ext cx="609600" cy="609600"/>
          </a:xfrm>
          <a:prstGeom prst="rect">
            <a:avLst/>
          </a:prstGeom>
        </p:spPr>
      </p:pic>
    </p:spTree>
    <p:extLst>
      <p:ext uri="{BB962C8B-B14F-4D97-AF65-F5344CB8AC3E}">
        <p14:creationId xmlns:p14="http://schemas.microsoft.com/office/powerpoint/2010/main" val="10955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9306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3512" y="188640"/>
            <a:ext cx="2232248" cy="1734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5760" y="1437531"/>
            <a:ext cx="2053392" cy="18929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9152" y="2620170"/>
            <a:ext cx="2269198" cy="18929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58351" y="4066797"/>
            <a:ext cx="1989545" cy="1892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2260092" y="2060849"/>
            <a:ext cx="1119089" cy="646331"/>
          </a:xfrm>
          <a:prstGeom prst="rect">
            <a:avLst/>
          </a:prstGeom>
          <a:noFill/>
        </p:spPr>
        <p:txBody>
          <a:bodyPr wrap="none" rtlCol="0">
            <a:spAutoFit/>
          </a:bodyPr>
          <a:lstStyle/>
          <a:p>
            <a:r>
              <a:rPr lang="en-GB" sz="3600" dirty="0">
                <a:solidFill>
                  <a:prstClr val="black"/>
                </a:solidFill>
              </a:rPr>
              <a:t>Read</a:t>
            </a:r>
          </a:p>
        </p:txBody>
      </p:sp>
      <p:sp>
        <p:nvSpPr>
          <p:cNvPr id="11" name="TextBox 10"/>
          <p:cNvSpPr txBox="1"/>
          <p:nvPr/>
        </p:nvSpPr>
        <p:spPr>
          <a:xfrm>
            <a:off x="4242376" y="3501009"/>
            <a:ext cx="1477328" cy="646331"/>
          </a:xfrm>
          <a:prstGeom prst="rect">
            <a:avLst/>
          </a:prstGeom>
          <a:noFill/>
        </p:spPr>
        <p:txBody>
          <a:bodyPr wrap="none" rtlCol="0">
            <a:spAutoFit/>
          </a:bodyPr>
          <a:lstStyle/>
          <a:p>
            <a:r>
              <a:rPr lang="en-GB" sz="3600" dirty="0">
                <a:solidFill>
                  <a:prstClr val="black"/>
                </a:solidFill>
              </a:rPr>
              <a:t>Reflect</a:t>
            </a:r>
          </a:p>
        </p:txBody>
      </p:sp>
      <p:sp>
        <p:nvSpPr>
          <p:cNvPr id="12" name="TextBox 11"/>
          <p:cNvSpPr txBox="1"/>
          <p:nvPr/>
        </p:nvSpPr>
        <p:spPr>
          <a:xfrm>
            <a:off x="6074312" y="4690011"/>
            <a:ext cx="1806777" cy="646331"/>
          </a:xfrm>
          <a:prstGeom prst="rect">
            <a:avLst/>
          </a:prstGeom>
          <a:noFill/>
        </p:spPr>
        <p:txBody>
          <a:bodyPr wrap="none" rtlCol="0">
            <a:spAutoFit/>
          </a:bodyPr>
          <a:lstStyle/>
          <a:p>
            <a:r>
              <a:rPr lang="en-GB" sz="3600" dirty="0">
                <a:solidFill>
                  <a:prstClr val="black"/>
                </a:solidFill>
              </a:rPr>
              <a:t>Respond</a:t>
            </a:r>
          </a:p>
        </p:txBody>
      </p:sp>
      <p:sp>
        <p:nvSpPr>
          <p:cNvPr id="13" name="TextBox 12"/>
          <p:cNvSpPr txBox="1"/>
          <p:nvPr/>
        </p:nvSpPr>
        <p:spPr>
          <a:xfrm>
            <a:off x="8736454" y="6093297"/>
            <a:ext cx="985654" cy="646331"/>
          </a:xfrm>
          <a:prstGeom prst="rect">
            <a:avLst/>
          </a:prstGeom>
          <a:noFill/>
        </p:spPr>
        <p:txBody>
          <a:bodyPr wrap="none" rtlCol="0">
            <a:spAutoFit/>
          </a:bodyPr>
          <a:lstStyle/>
          <a:p>
            <a:r>
              <a:rPr lang="en-GB" sz="3600" dirty="0">
                <a:solidFill>
                  <a:prstClr val="black"/>
                </a:solidFill>
              </a:rPr>
              <a:t>Rest</a:t>
            </a:r>
          </a:p>
        </p:txBody>
      </p:sp>
    </p:spTree>
    <p:extLst>
      <p:ext uri="{BB962C8B-B14F-4D97-AF65-F5344CB8AC3E}">
        <p14:creationId xmlns:p14="http://schemas.microsoft.com/office/powerpoint/2010/main" val="3620803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5AA2DFA-7B92-4A84-9DCE-F38404883A83}"/>
              </a:ext>
            </a:extLst>
          </p:cNvPr>
          <p:cNvSpPr/>
          <p:nvPr/>
        </p:nvSpPr>
        <p:spPr>
          <a:xfrm>
            <a:off x="377687" y="511214"/>
            <a:ext cx="11436626" cy="5146217"/>
          </a:xfrm>
          <a:prstGeom prst="rect">
            <a:avLst/>
          </a:prstGeom>
        </p:spPr>
        <p:txBody>
          <a:bodyPr wrap="square">
            <a:spAutoFit/>
          </a:bodyPr>
          <a:lstStyle/>
          <a:p>
            <a:pPr>
              <a:lnSpc>
                <a:spcPct val="115000"/>
              </a:lnSpc>
              <a:spcAft>
                <a:spcPts val="1000"/>
              </a:spcAft>
            </a:pPr>
            <a:r>
              <a:rPr lang="en-GB" sz="2800" b="1" dirty="0">
                <a:solidFill>
                  <a:srgbClr val="002060"/>
                </a:solidFill>
                <a:latin typeface="Candara" panose="020E0502030303020204" pitchFamily="34" charset="0"/>
                <a:ea typeface="Calibri" panose="020F0502020204030204" pitchFamily="34" charset="0"/>
                <a:cs typeface="Times New Roman" panose="02020603050405020304" pitchFamily="18" charset="0"/>
              </a:rPr>
              <a:t>A reading from the Gospel according to John</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2000" i="1" dirty="0">
                <a:solidFill>
                  <a:srgbClr val="002060"/>
                </a:solidFill>
                <a:latin typeface="Candara" panose="020E0502030303020204" pitchFamily="34" charset="0"/>
                <a:ea typeface="Calibri" panose="020F0502020204030204" pitchFamily="34" charset="0"/>
                <a:cs typeface="Times New Roman" panose="02020603050405020304" pitchFamily="18" charset="0"/>
              </a:rPr>
              <a:t>Lord be on my mind, Lord be on my lips, Lord be in my heart</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dirty="0">
                <a:solidFill>
                  <a:srgbClr val="002060"/>
                </a:solidFill>
                <a:latin typeface="Candara" panose="020E0502030303020204" pitchFamily="34" charset="0"/>
                <a:ea typeface="Calibri" panose="020F0502020204030204" pitchFamily="34" charset="0"/>
                <a:cs typeface="Times New Roman" panose="02020603050405020304" pitchFamily="18" charset="0"/>
              </a:rPr>
              <a:t>Jesus went up a hill and sat down with his disciples. The time for the Passover Festival was near. Jesus looked around and saw that a large crowd was coming to him, so he asked Philip, “Where can we buy enough food to feed all these people?” (He said this to test Philip; actually he already knew what he would do.)  Philip answered, “For everyone to have even a little, it would take more than two hundred silver coins[a] to buy enough bread.” Another one of his disciples, Andrew, who was Simon Peter's brother, said, “There is a boy here who has five loaves of barley bread and two fish. But they will certainly not be enough for all these people.” “Make the people sit down,” Jesus told them. (There was a lot of grass there.) So all the people sat down; there were about five thousand men. Jesus took the bread, gave thanks to God, and distributed it to the people who were sitting there. He did the same with the fish, and they all had as much as they wanted.</a:t>
            </a:r>
          </a:p>
          <a:p>
            <a:pPr>
              <a:lnSpc>
                <a:spcPct val="115000"/>
              </a:lnSpc>
              <a:spcAft>
                <a:spcPts val="1000"/>
              </a:spcAft>
            </a:pPr>
            <a:endParaRPr lang="en-US" sz="2400" dirty="0">
              <a:solidFill>
                <a:srgbClr val="002060"/>
              </a:solidFill>
              <a:latin typeface="Candara" panose="020E050203030302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2400">
                <a:solidFill>
                  <a:srgbClr val="002060"/>
                </a:solidFill>
                <a:latin typeface="Candara" panose="020E0502030303020204" pitchFamily="34" charset="0"/>
                <a:ea typeface="Calibri" panose="020F0502020204030204" pitchFamily="34" charset="0"/>
                <a:cs typeface="Times New Roman" panose="02020603050405020304" pitchFamily="18" charset="0"/>
              </a:rPr>
              <a:t>(6:1-14)</a:t>
            </a:r>
            <a:endParaRPr lang="en-GB"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08635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1026" name="Picture 2"/>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1902768" y="237092"/>
            <a:ext cx="7776864" cy="6432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MonicaBrown-AHJ-04-Listen.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912424" y="5664371"/>
            <a:ext cx="609600" cy="609600"/>
          </a:xfrm>
          <a:prstGeom prst="rect">
            <a:avLst/>
          </a:prstGeom>
        </p:spPr>
      </p:pic>
    </p:spTree>
    <p:extLst>
      <p:ext uri="{BB962C8B-B14F-4D97-AF65-F5344CB8AC3E}">
        <p14:creationId xmlns:p14="http://schemas.microsoft.com/office/powerpoint/2010/main" val="1030242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9306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a:t>
            </a:r>
            <a:endParaRPr lang="en-GB" dirty="0"/>
          </a:p>
        </p:txBody>
      </p:sp>
      <p:sp>
        <p:nvSpPr>
          <p:cNvPr id="3" name="Content Placeholder 2"/>
          <p:cNvSpPr>
            <a:spLocks noGrp="1"/>
          </p:cNvSpPr>
          <p:nvPr>
            <p:ph idx="1"/>
          </p:nvPr>
        </p:nvSpPr>
        <p:spPr>
          <a:xfrm>
            <a:off x="2092812" y="2204865"/>
            <a:ext cx="8229600" cy="4525963"/>
          </a:xfrm>
        </p:spPr>
        <p:txBody>
          <a:bodyPr>
            <a:normAutofit/>
          </a:bodyPr>
          <a:lstStyle/>
          <a:p>
            <a:pPr marL="0" indent="0">
              <a:buNone/>
            </a:pPr>
            <a:r>
              <a:rPr lang="en-GB" sz="5400" i="1" dirty="0"/>
              <a:t>Thank you God for allowing us to hear your Word and to become closer to you; may we take it and use it in our lives.</a:t>
            </a:r>
            <a:endParaRPr lang="en-GB" sz="54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9536" y="188641"/>
            <a:ext cx="8424936" cy="1512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954461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1500</TotalTime>
  <Words>292</Words>
  <Application>Microsoft Office PowerPoint</Application>
  <PresentationFormat>Widescreen</PresentationFormat>
  <Paragraphs>15</Paragraphs>
  <Slides>5</Slides>
  <Notes>2</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Candara</vt:lpstr>
      <vt:lpstr>Times New Roman</vt:lpstr>
      <vt:lpstr>1_Office Theme</vt:lpstr>
      <vt:lpstr>PowerPoint Presentation</vt:lpstr>
      <vt:lpstr>PowerPoint Presentation</vt:lpstr>
      <vt:lpstr>PowerPoint Presentation</vt:lpstr>
      <vt:lpstr>PowerPoint Presentation</vt:lpstr>
      <vt:lpst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Liz Hewitt</dc:creator>
  <cp:lastModifiedBy>Danielle Seaman</cp:lastModifiedBy>
  <cp:revision>12</cp:revision>
  <dcterms:created xsi:type="dcterms:W3CDTF">2019-01-17T10:37:13Z</dcterms:created>
  <dcterms:modified xsi:type="dcterms:W3CDTF">2024-03-27T13:00:28Z</dcterms:modified>
</cp:coreProperties>
</file>