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</p:sldIdLst>
  <p:sldSz cx="10691813" cy="7559675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733"/>
    <a:srgbClr val="3B2B19"/>
    <a:srgbClr val="CE3330"/>
    <a:srgbClr val="90A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29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11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8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34CD6-65CC-9E48-91F1-B32255CDA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ard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10E93-1192-E746-A3F5-778097416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8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ard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E4E79-8955-E84E-ABFE-451B6FA6E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1E6A4-04DA-D24A-8D6F-0823DE2EB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7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840" y="1312783"/>
            <a:ext cx="82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latin typeface="CCW Cursive Writing 1" panose="03050602040000000000" pitchFamily="66" charset="0"/>
              </a:rPr>
              <a:t>Beachcombers: History Knowledge Organiser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192" y="1828497"/>
            <a:ext cx="2907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>
                <a:latin typeface="CCW Cursive Writing 1" panose="03050602040000000000" pitchFamily="66" charset="0"/>
              </a:rPr>
              <a:t>Coastal Resorts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People all over the world visit beaches for a holiday or a day out! Today we can go abroad on holiday.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5" y="3204358"/>
            <a:ext cx="2868172" cy="34252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68835" y="1805495"/>
            <a:ext cx="3638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u="sng" dirty="0">
                <a:latin typeface="CCW Cursive Writing 1" panose="03050602040000000000" pitchFamily="66" charset="0"/>
              </a:rPr>
              <a:t>Beaches in the past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Victorians were the first people to make going to the beach popular. They went to the beach for a holiday or day trip. They believed that going to the beach and bathing in the sea was good for your health.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2905" y="5244596"/>
            <a:ext cx="2868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>
                <a:latin typeface="CCW Cursive Writing 1" panose="03050602040000000000" pitchFamily="66" charset="0"/>
              </a:rPr>
              <a:t>Grace Darling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She lived from 1815-1842 and was the daughter of a light house keeper. She famously rescued shipwrecked sailors.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0E2040-A26A-4EF4-B889-25D5705C264E}"/>
              </a:ext>
            </a:extLst>
          </p:cNvPr>
          <p:cNvGrpSpPr/>
          <p:nvPr/>
        </p:nvGrpSpPr>
        <p:grpSpPr>
          <a:xfrm>
            <a:off x="984192" y="3074992"/>
            <a:ext cx="913386" cy="1249997"/>
            <a:chOff x="3357278" y="2529840"/>
            <a:chExt cx="1061075" cy="148693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901440" y="2814320"/>
              <a:ext cx="0" cy="90424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627120" y="3210560"/>
              <a:ext cx="548640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751399" y="2529840"/>
              <a:ext cx="300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45521" y="3063902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51399" y="3709000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7278" y="3046364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W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B3F9A8-9F10-47B0-B0DB-C56D43D2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21" y="3621612"/>
            <a:ext cx="1284771" cy="1561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57925-7227-4E66-8387-B061793F6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45" y="1805495"/>
            <a:ext cx="2187957" cy="1569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187AA-233D-453D-BB00-DED55725A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514" y="5204988"/>
            <a:ext cx="2330489" cy="1310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642869-7C03-4C36-99A6-18FA6C729401}"/>
              </a:ext>
            </a:extLst>
          </p:cNvPr>
          <p:cNvSpPr txBox="1"/>
          <p:nvPr/>
        </p:nvSpPr>
        <p:spPr>
          <a:xfrm>
            <a:off x="3930393" y="3709710"/>
            <a:ext cx="3343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>
                <a:latin typeface="CCW Cursive Writing 1" panose="03050602040000000000" pitchFamily="66" charset="0"/>
              </a:rPr>
              <a:t>Transport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To get to the beach people got on the train or used carriages.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 </a:t>
            </a:r>
          </a:p>
          <a:p>
            <a:pPr algn="ctr"/>
            <a:r>
              <a:rPr lang="en-GB" sz="1200" dirty="0">
                <a:latin typeface="CCW Cursive Writing 1" panose="03050602040000000000" pitchFamily="66" charset="0"/>
              </a:rPr>
              <a:t>Planes and boats were far too expensive.</a:t>
            </a:r>
          </a:p>
        </p:txBody>
      </p:sp>
    </p:spTree>
    <p:extLst>
      <p:ext uri="{BB962C8B-B14F-4D97-AF65-F5344CB8AC3E}">
        <p14:creationId xmlns:p14="http://schemas.microsoft.com/office/powerpoint/2010/main" val="65181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3887" y="1173402"/>
            <a:ext cx="273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>
                <a:latin typeface="CCW Cursive Writing 1" panose="03050602040000000000" pitchFamily="66" charset="0"/>
              </a:rPr>
              <a:t>Glossary</a:t>
            </a:r>
            <a:r>
              <a:rPr lang="en-GB" sz="1400" dirty="0">
                <a:latin typeface="CCW Cursive Writing 1" panose="03050602040000000000" pitchFamily="66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3429" y="1543675"/>
            <a:ext cx="157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Victorians</a:t>
            </a:r>
            <a:endParaRPr lang="en-GB" sz="2400" dirty="0">
              <a:latin typeface="CCW Cursive Writing 1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6913" y="3723033"/>
            <a:ext cx="157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arcades</a:t>
            </a:r>
            <a:endParaRPr lang="en-GB" sz="2000" dirty="0">
              <a:latin typeface="CCW Cursive Writing 1" panose="030506020400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8359" y="2158529"/>
            <a:ext cx="157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resort</a:t>
            </a:r>
            <a:endParaRPr lang="en-GB" sz="2400" dirty="0">
              <a:latin typeface="CCW Cursive Writing 1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6013" y="2561067"/>
            <a:ext cx="157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railway</a:t>
            </a:r>
            <a:endParaRPr lang="en-GB" sz="2400" dirty="0">
              <a:latin typeface="CCW Cursive Writing 1" panose="0305060204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315" y="3035061"/>
            <a:ext cx="183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entertainment</a:t>
            </a:r>
            <a:endParaRPr lang="en-GB" sz="2000" dirty="0">
              <a:latin typeface="CCW Cursive Writing 1" panose="03050602040000000000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1951" y="4320332"/>
            <a:ext cx="157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bathing machine</a:t>
            </a:r>
            <a:endParaRPr lang="en-GB" sz="2000" dirty="0">
              <a:latin typeface="CCW Cursive Writing 1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7053" y="1433113"/>
            <a:ext cx="22678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People who lived in the Victorian period</a:t>
            </a:r>
          </a:p>
          <a:p>
            <a:r>
              <a:rPr lang="en-GB" sz="1050" dirty="0">
                <a:latin typeface="CCW Cursive Writing 1" panose="03050602040000000000" pitchFamily="66" charset="0"/>
              </a:rPr>
              <a:t>1836-1901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2498" y="2045099"/>
            <a:ext cx="25325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A place where lots of people go on holiday.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2496" y="2507472"/>
            <a:ext cx="22923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Where trains go on the tracks.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2498" y="3220843"/>
            <a:ext cx="2403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An activity that is for enjoyment.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2497" y="3659196"/>
            <a:ext cx="24032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A place where there is lots of games and slot machines.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2498" y="4273021"/>
            <a:ext cx="24032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Bathing machines were used a long time ago so people could change in private before getting into the sea.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184871" y="2012740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2343" y="2492663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4325" y="2991872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96377" y="3631277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72342" y="4264049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81085" y="5413017"/>
            <a:ext cx="157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pier</a:t>
            </a:r>
            <a:endParaRPr lang="en-GB" sz="2400" dirty="0">
              <a:latin typeface="CCW Cursive Writing 1" panose="03050602040000000000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6307" y="5954271"/>
            <a:ext cx="157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CW Cursive Writing 1" panose="03050602040000000000" pitchFamily="66" charset="0"/>
              </a:rPr>
              <a:t>rock pooling</a:t>
            </a:r>
            <a:endParaRPr lang="en-GB" sz="2000" dirty="0">
              <a:latin typeface="CCW Cursive Writing 1" panose="03050602040000000000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4478" y="5378945"/>
            <a:ext cx="24032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A wooden structure going from land out over water.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22701" y="5939983"/>
            <a:ext cx="2403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CW Cursive Writing 1" panose="03050602040000000000" pitchFamily="66" charset="0"/>
              </a:rPr>
              <a:t>An activity where you look for creatures in exposed rocks on the beach.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174325" y="5360772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184528" y="5938154"/>
            <a:ext cx="34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288950" y="1717964"/>
            <a:ext cx="263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CW Cursive Writing 1" panose="03050602040000000000" pitchFamily="66" charset="0"/>
              </a:rPr>
              <a:t>People visited the beach to build sandcastles and relax for the day.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51482" y="1231571"/>
            <a:ext cx="5254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u="sng" dirty="0">
                <a:latin typeface="CCW Cursive Writing 1" panose="03050602040000000000" pitchFamily="66" charset="0"/>
              </a:rPr>
              <a:t>Activities at the beach in the past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88950" y="2665118"/>
            <a:ext cx="2902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CW Cursive Writing 1" panose="03050602040000000000" pitchFamily="66" charset="0"/>
              </a:rPr>
              <a:t>They also visited the beach for entertainment. Like the show Punch and Judy.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94246" y="3815887"/>
            <a:ext cx="2964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CW Cursive Writing 1" panose="03050602040000000000" pitchFamily="66" charset="0"/>
              </a:rPr>
              <a:t>At the beach Victorians loved sea bathing.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294246" y="4558038"/>
            <a:ext cx="2746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CW Cursive Writing 1" panose="03050602040000000000" pitchFamily="66" charset="0"/>
              </a:rPr>
              <a:t>There was also other activities to do like riding donkeys or visiting the arcades.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94246" y="5518545"/>
            <a:ext cx="2805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CW Cursive Writing 1" panose="03050602040000000000" pitchFamily="66" charset="0"/>
              </a:rPr>
              <a:t>Victorians would also go on boat rides in the sea.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05B84-50F8-4420-91AE-164486F0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87" y="1706815"/>
            <a:ext cx="1871494" cy="12857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514311-C2D6-4E6A-9350-A5F7DBB20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87" y="3160064"/>
            <a:ext cx="1871494" cy="14106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9E26F-AD3D-49EA-8FF1-A6D0F682E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256" y="4873755"/>
            <a:ext cx="1951152" cy="12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10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7" ma:contentTypeDescription="Create a new document." ma:contentTypeScope="" ma:versionID="377598230da1ab6b808d370d23dced4b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8128222ecf3f5095ee9ac9a238b0cb2b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0B8546C8-FF2B-44CB-9770-AA6B93A4CD1B}"/>
</file>

<file path=customXml/itemProps2.xml><?xml version="1.0" encoding="utf-8"?>
<ds:datastoreItem xmlns:ds="http://schemas.openxmlformats.org/officeDocument/2006/customXml" ds:itemID="{7B1541DD-99C8-44B0-B7D6-0737023C394E}"/>
</file>

<file path=customXml/itemProps3.xml><?xml version="1.0" encoding="utf-8"?>
<ds:datastoreItem xmlns:ds="http://schemas.openxmlformats.org/officeDocument/2006/customXml" ds:itemID="{F3D3E033-DA1C-4DFB-B314-F274DB49002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2687</TotalTime>
  <Words>295</Words>
  <Application>Microsoft Office PowerPoint</Application>
  <PresentationFormat>Custom</PresentationFormat>
  <Paragraphs>39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CCW Cursive Writing 1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Wright</dc:creator>
  <cp:lastModifiedBy>Becky Egerton</cp:lastModifiedBy>
  <cp:revision>33</cp:revision>
  <cp:lastPrinted>2022-04-21T07:05:17Z</cp:lastPrinted>
  <dcterms:created xsi:type="dcterms:W3CDTF">2018-08-02T12:30:09Z</dcterms:created>
  <dcterms:modified xsi:type="dcterms:W3CDTF">2023-07-04T21:23:10Z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