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  <p:sldId id="258" r:id="rId6"/>
  </p:sldIdLst>
  <p:sldSz cx="10691813" cy="7559675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733"/>
    <a:srgbClr val="3B2B19"/>
    <a:srgbClr val="CE3330"/>
    <a:srgbClr val="90A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9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110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Riding" userId="08c9cf29-2f11-4c20-96a1-71066bc74c75" providerId="ADAL" clId="{3E18F523-36FF-4368-947B-B2ACD250F995}"/>
    <pc:docChg chg="undo modSld">
      <pc:chgData name="Natalie Riding" userId="08c9cf29-2f11-4c20-96a1-71066bc74c75" providerId="ADAL" clId="{3E18F523-36FF-4368-947B-B2ACD250F995}" dt="2024-04-15T07:10:12.826" v="7" actId="2711"/>
      <pc:docMkLst>
        <pc:docMk/>
      </pc:docMkLst>
      <pc:sldChg chg="modSp">
        <pc:chgData name="Natalie Riding" userId="08c9cf29-2f11-4c20-96a1-71066bc74c75" providerId="ADAL" clId="{3E18F523-36FF-4368-947B-B2ACD250F995}" dt="2024-04-15T07:08:43.760" v="2" actId="2711"/>
        <pc:sldMkLst>
          <pc:docMk/>
          <pc:sldMk cId="651816967" sldId="257"/>
        </pc:sldMkLst>
        <pc:spChg chg="mod">
          <ac:chgData name="Natalie Riding" userId="08c9cf29-2f11-4c20-96a1-71066bc74c75" providerId="ADAL" clId="{3E18F523-36FF-4368-947B-B2ACD250F995}" dt="2024-04-15T07:08:32.666" v="1" actId="2711"/>
          <ac:spMkLst>
            <pc:docMk/>
            <pc:sldMk cId="651816967" sldId="257"/>
            <ac:spMk id="2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8:43.760" v="2" actId="2711"/>
          <ac:spMkLst>
            <pc:docMk/>
            <pc:sldMk cId="651816967" sldId="257"/>
            <ac:spMk id="9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8:43.760" v="2" actId="2711"/>
          <ac:spMkLst>
            <pc:docMk/>
            <pc:sldMk cId="651816967" sldId="257"/>
            <ac:spMk id="14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8:43.760" v="2" actId="2711"/>
          <ac:spMkLst>
            <pc:docMk/>
            <pc:sldMk cId="651816967" sldId="257"/>
            <ac:spMk id="18" creationId="{00000000-0000-0000-0000-000000000000}"/>
          </ac:spMkLst>
        </pc:spChg>
      </pc:sldChg>
      <pc:sldChg chg="modSp">
        <pc:chgData name="Natalie Riding" userId="08c9cf29-2f11-4c20-96a1-71066bc74c75" providerId="ADAL" clId="{3E18F523-36FF-4368-947B-B2ACD250F995}" dt="2024-04-15T07:10:12.826" v="7" actId="2711"/>
        <pc:sldMkLst>
          <pc:docMk/>
          <pc:sldMk cId="2030110843" sldId="258"/>
        </pc:sldMkLst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3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4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5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6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7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8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9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10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11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12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13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14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15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16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17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27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28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29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30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32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33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10:12.826" v="7" actId="2711"/>
          <ac:spMkLst>
            <pc:docMk/>
            <pc:sldMk cId="2030110843" sldId="258"/>
            <ac:spMk id="34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35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44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45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46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47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48" creationId="{00000000-0000-0000-0000-000000000000}"/>
          </ac:spMkLst>
        </pc:spChg>
        <pc:spChg chg="mod">
          <ac:chgData name="Natalie Riding" userId="08c9cf29-2f11-4c20-96a1-71066bc74c75" providerId="ADAL" clId="{3E18F523-36FF-4368-947B-B2ACD250F995}" dt="2024-04-15T07:09:24.935" v="3" actId="2711"/>
          <ac:spMkLst>
            <pc:docMk/>
            <pc:sldMk cId="2030110843" sldId="258"/>
            <ac:spMk id="4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68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634CD6-65CC-9E48-91F1-B32255CDA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4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rd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D10E93-1192-E746-A3F5-778097416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8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rd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E4E79-8955-E84E-ABFE-451B6FA6E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4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01E6A4-04DA-D24A-8D6F-0823DE2EB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1587"/>
            <a:ext cx="10680700" cy="755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9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77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840" y="1312783"/>
            <a:ext cx="8209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CCW Cursive Writing 10" panose="03050602040000000000" pitchFamily="66" charset="0"/>
              </a:rPr>
              <a:t>Beachcombers: Geography Knowledge Organiser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4192" y="1828497"/>
            <a:ext cx="3731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CCW Cursive Writing 10" panose="03050602040000000000" pitchFamily="66" charset="0"/>
              </a:rPr>
              <a:t>The United Kingdom</a:t>
            </a:r>
          </a:p>
          <a:p>
            <a:pPr algn="ctr"/>
            <a:r>
              <a:rPr lang="en-GB" sz="1200" dirty="0">
                <a:latin typeface="CCW Cursive Writing 10" panose="03050602040000000000" pitchFamily="66" charset="0"/>
              </a:rPr>
              <a:t>The United Kingdom is an island surrounded by sea and coastline.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92" y="2622276"/>
            <a:ext cx="3451014" cy="412127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07153" y="1748686"/>
            <a:ext cx="5044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u="sng" dirty="0">
                <a:latin typeface="CCW Cursive Writing 10" panose="03050602040000000000" pitchFamily="66" charset="0"/>
              </a:rPr>
              <a:t>UK Coastline</a:t>
            </a:r>
          </a:p>
          <a:p>
            <a:pPr algn="ctr"/>
            <a:r>
              <a:rPr lang="en-GB" sz="1200" dirty="0">
                <a:latin typeface="CCW Cursive Writing 10" panose="03050602040000000000" pitchFamily="66" charset="0"/>
              </a:rPr>
              <a:t>the coastline is made up of cliffs and sandy beaches. Animals and plants that live by the sea have adapted to their habitats to help them survive the tough conditions.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657" y="3063902"/>
            <a:ext cx="2288850" cy="15290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882" y="3046364"/>
            <a:ext cx="2577695" cy="15466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51882" y="4683760"/>
            <a:ext cx="4998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>
                <a:latin typeface="CCW Cursive Writing 10" panose="03050602040000000000" pitchFamily="66" charset="0"/>
              </a:rPr>
              <a:t>Land Use</a:t>
            </a:r>
          </a:p>
          <a:p>
            <a:pPr algn="ctr"/>
            <a:r>
              <a:rPr lang="en-GB" sz="1200" dirty="0">
                <a:latin typeface="CCW Cursive Writing 10" panose="03050602040000000000" pitchFamily="66" charset="0"/>
              </a:rPr>
              <a:t>The land along the UK coastline is used in various ways. The majority of the UK’s coastline is protected and therefore left in its natural form. </a:t>
            </a:r>
          </a:p>
          <a:p>
            <a:pPr algn="ctr"/>
            <a:endParaRPr lang="en-GB" sz="1200" dirty="0">
              <a:latin typeface="CCW Cursive Writing 10" panose="03050602040000000000" pitchFamily="66" charset="0"/>
            </a:endParaRPr>
          </a:p>
          <a:p>
            <a:pPr algn="ctr"/>
            <a:r>
              <a:rPr lang="en-GB" sz="1200" dirty="0">
                <a:latin typeface="CCW Cursive Writing 10" panose="03050602040000000000" pitchFamily="66" charset="0"/>
              </a:rPr>
              <a:t>In coastal resorts the land is used for leisure, tourism, fishing, retail and housing.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01440" y="2814320"/>
            <a:ext cx="0" cy="90424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27120" y="3210560"/>
            <a:ext cx="548640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51399" y="2529840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45521" y="3063902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51399" y="3709000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7278" y="3046364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65181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3887" y="1173402"/>
            <a:ext cx="2730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CCW Cursive Writing 10" panose="03050602040000000000" pitchFamily="66" charset="0"/>
              </a:rPr>
              <a:t>Glossary</a:t>
            </a:r>
            <a:r>
              <a:rPr lang="en-GB" sz="1400" dirty="0">
                <a:latin typeface="CCW Cursive Writing 10" panose="03050602040000000000" pitchFamily="66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5605" y="1493003"/>
            <a:ext cx="1576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CW Cursive Writing 10" panose="03050602040000000000" pitchFamily="66" charset="0"/>
              </a:rPr>
              <a:t>coastline</a:t>
            </a:r>
            <a:endParaRPr lang="en-GB" sz="2400" dirty="0">
              <a:latin typeface="CCW Cursive Writing 10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8086" y="3754206"/>
            <a:ext cx="1576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CW Cursive Writing 10" panose="03050602040000000000" pitchFamily="66" charset="0"/>
              </a:rPr>
              <a:t>beach</a:t>
            </a:r>
            <a:endParaRPr lang="en-GB" sz="2000" dirty="0">
              <a:latin typeface="CCW Cursive Writing 10" panose="0305060204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8359" y="2532605"/>
            <a:ext cx="1576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CW Cursive Writing 10" panose="03050602040000000000" pitchFamily="66" charset="0"/>
              </a:rPr>
              <a:t>resort</a:t>
            </a:r>
            <a:endParaRPr lang="en-GB" sz="2400" dirty="0">
              <a:latin typeface="CCW Cursive Writing 10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8359" y="2903970"/>
            <a:ext cx="1576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CW Cursive Writing 10" panose="03050602040000000000" pitchFamily="66" charset="0"/>
              </a:rPr>
              <a:t>port</a:t>
            </a:r>
            <a:endParaRPr lang="en-GB" sz="2400" dirty="0">
              <a:latin typeface="CCW Cursive Writing 10" panose="03050602040000000000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3126" y="3316421"/>
            <a:ext cx="1576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CW Cursive Writing 10" panose="03050602040000000000" pitchFamily="66" charset="0"/>
              </a:rPr>
              <a:t>aquatic</a:t>
            </a:r>
            <a:endParaRPr lang="en-GB" sz="2000" dirty="0">
              <a:latin typeface="CCW Cursive Writing 10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5605" y="1959709"/>
            <a:ext cx="157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CW Cursive Writing 10" panose="03050602040000000000" pitchFamily="66" charset="0"/>
              </a:rPr>
              <a:t>feature</a:t>
            </a:r>
            <a:r>
              <a:rPr lang="en-GB" sz="1600" dirty="0">
                <a:latin typeface="CCW Cursive Writing 10" panose="03050602040000000000" pitchFamily="66" charset="0"/>
              </a:rPr>
              <a:t> </a:t>
            </a:r>
            <a:r>
              <a:rPr lang="en-GB" sz="2400" dirty="0">
                <a:latin typeface="CCW Cursive Writing 10" panose="03050602040000000000" pitchFamily="66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342" y="4403460"/>
            <a:ext cx="1576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CW Cursive Writing 10" panose="03050602040000000000" pitchFamily="66" charset="0"/>
              </a:rPr>
              <a:t>cliff</a:t>
            </a:r>
            <a:endParaRPr lang="en-GB" sz="2000" dirty="0">
              <a:latin typeface="CCW Cursive Writing 10" panose="03050602040000000000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7053" y="1433113"/>
            <a:ext cx="2267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CW Cursive Writing 10" panose="03050602040000000000" pitchFamily="66" charset="0"/>
              </a:rPr>
              <a:t>Where the land meets the sea.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37054" y="1870591"/>
            <a:ext cx="226781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CW Cursive Writing 10" panose="03050602040000000000" pitchFamily="66" charset="0"/>
              </a:rPr>
              <a:t>An interesting or important part of something.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2498" y="2419175"/>
            <a:ext cx="25325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CW Cursive Writing 10" panose="03050602040000000000" pitchFamily="66" charset="0"/>
              </a:rPr>
              <a:t>A place where lots of people go on holiday.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2496" y="2850375"/>
            <a:ext cx="2292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CW Cursive Writing 10" panose="03050602040000000000" pitchFamily="66" charset="0"/>
              </a:rPr>
              <a:t>A town or city with a harbour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2498" y="3272798"/>
            <a:ext cx="2403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CW Cursive Writing 10" panose="03050602040000000000" pitchFamily="66" charset="0"/>
              </a:rPr>
              <a:t>Living in or near water.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2497" y="3690369"/>
            <a:ext cx="2403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CW Cursive Writing 10" panose="03050602040000000000" pitchFamily="66" charset="0"/>
              </a:rPr>
              <a:t>An area of sand or shingle between the sea or ocean and the land.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12498" y="4397713"/>
            <a:ext cx="24032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CW Cursive Writing 10" panose="03050602040000000000" pitchFamily="66" charset="0"/>
              </a:rPr>
              <a:t>A high area of rock with straight side.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196377" y="1864455"/>
            <a:ext cx="34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96377" y="2423692"/>
            <a:ext cx="34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72343" y="2835566"/>
            <a:ext cx="34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74325" y="3260809"/>
            <a:ext cx="34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96377" y="3662450"/>
            <a:ext cx="34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72342" y="4399132"/>
            <a:ext cx="34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96377" y="6340044"/>
            <a:ext cx="1576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CW Cursive Writing 10" panose="03050602040000000000" pitchFamily="66" charset="0"/>
              </a:rPr>
              <a:t>beach</a:t>
            </a:r>
            <a:endParaRPr lang="en-GB" sz="2000" dirty="0">
              <a:latin typeface="CCW Cursive Writing 10" panose="03050602040000000000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83126" y="4873755"/>
            <a:ext cx="1576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CW Cursive Writing 10" panose="03050602040000000000" pitchFamily="66" charset="0"/>
              </a:rPr>
              <a:t>coast</a:t>
            </a:r>
            <a:endParaRPr lang="en-GB" sz="2400" dirty="0">
              <a:latin typeface="CCW Cursive Writing 10" panose="03050602040000000000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1085" y="5368551"/>
            <a:ext cx="1576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CW Cursive Writing 10" panose="03050602040000000000" pitchFamily="66" charset="0"/>
              </a:rPr>
              <a:t>island</a:t>
            </a:r>
            <a:endParaRPr lang="en-GB" sz="2400" dirty="0">
              <a:latin typeface="CCW Cursive Writing 10" panose="03050602040000000000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8086" y="5761030"/>
            <a:ext cx="1576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CW Cursive Writing 10" panose="03050602040000000000" pitchFamily="66" charset="0"/>
              </a:rPr>
              <a:t>rock pool</a:t>
            </a:r>
            <a:endParaRPr lang="en-GB" sz="2000" dirty="0">
              <a:latin typeface="CCW Cursive Writing 10" panose="03050602040000000000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4480" y="4791519"/>
            <a:ext cx="24032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CW Cursive Writing 10" panose="03050602040000000000" pitchFamily="66" charset="0"/>
              </a:rPr>
              <a:t>An area of cliff that extends into the sea or ocean.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14478" y="5334479"/>
            <a:ext cx="24032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CW Cursive Writing 10" panose="03050602040000000000" pitchFamily="66" charset="0"/>
              </a:rPr>
              <a:t>A piece of land with water all around it.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14480" y="5746742"/>
            <a:ext cx="24032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CW Cursive Writing 10" panose="03050602040000000000" pitchFamily="66" charset="0"/>
              </a:rPr>
              <a:t>A pool filled with seawater on a rocky seashore.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4479" y="6306553"/>
            <a:ext cx="2403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CCW Cursive Writing 10" panose="03050602040000000000" pitchFamily="66" charset="0"/>
              </a:rPr>
              <a:t>A large area of saltwater.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198359" y="4796036"/>
            <a:ext cx="34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74325" y="5339990"/>
            <a:ext cx="34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76307" y="5744913"/>
            <a:ext cx="34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98359" y="6298954"/>
            <a:ext cx="34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l="778" t="7457" r="70429" b="-7457"/>
          <a:stretch/>
        </p:blipFill>
        <p:spPr>
          <a:xfrm>
            <a:off x="1300481" y="1539348"/>
            <a:ext cx="1503680" cy="40876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80" y="5428335"/>
            <a:ext cx="1290320" cy="86021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TextBox 43"/>
          <p:cNvSpPr txBox="1"/>
          <p:nvPr/>
        </p:nvSpPr>
        <p:spPr>
          <a:xfrm>
            <a:off x="2700458" y="1717964"/>
            <a:ext cx="322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CW Cursive Writing 10" panose="03050602040000000000" pitchFamily="66" charset="0"/>
              </a:rPr>
              <a:t>An arch forms when the rock of a headland is worn away by the sea.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88719" y="1231571"/>
            <a:ext cx="4780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u="sng" dirty="0">
                <a:latin typeface="CCW Cursive Writing 10" panose="03050602040000000000" pitchFamily="66" charset="0"/>
              </a:rPr>
              <a:t>Physical features of a coastline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716564" y="2604472"/>
            <a:ext cx="3627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CW Cursive Writing 10" panose="03050602040000000000" pitchFamily="66" charset="0"/>
              </a:rPr>
              <a:t>A stack is formed when an arch collapses. It is a column that stands on its own in the sea.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707179" y="3504060"/>
            <a:ext cx="3627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CW Cursive Writing 10" panose="03050602040000000000" pitchFamily="66" charset="0"/>
              </a:rPr>
              <a:t>A cave is a large hole in the side of a cliff that forms when waves wash away the rock.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727573" y="4434266"/>
            <a:ext cx="33600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CW Cursive Writing 10" panose="03050602040000000000" pitchFamily="66" charset="0"/>
              </a:rPr>
              <a:t>An island is formed when land breaks away from a continent or volcanoes form under the sea and rise out of the water.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35023" y="5553647"/>
            <a:ext cx="3433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CW Cursive Writing 10" panose="03050602040000000000" pitchFamily="66" charset="0"/>
              </a:rPr>
              <a:t>A sand dune a hill of sand made by the wind on the coast or in a desert.</a:t>
            </a:r>
          </a:p>
        </p:txBody>
      </p:sp>
    </p:spTree>
    <p:extLst>
      <p:ext uri="{BB962C8B-B14F-4D97-AF65-F5344CB8AC3E}">
        <p14:creationId xmlns:p14="http://schemas.microsoft.com/office/powerpoint/2010/main" val="203011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7" ma:contentTypeDescription="Create a new document." ma:contentTypeScope="" ma:versionID="377598230da1ab6b808d370d23dced4b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8128222ecf3f5095ee9ac9a238b0cb2b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DA2391B4-118A-4E27-BE27-E15B5D8D42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17B71C-4C9C-4A50-972D-F82DAB4096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1459db-3b75-47df-a6df-554e6210169d"/>
    <ds:schemaRef ds:uri="73522962-7b55-4b97-82cf-24e7999e46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E1631C-B6FD-4604-9246-4A7699E2EFB9}">
  <ds:schemaRefs>
    <ds:schemaRef ds:uri="http://purl.org/dc/elements/1.1/"/>
    <ds:schemaRef ds:uri="http://schemas.openxmlformats.org/package/2006/metadata/core-properties"/>
    <ds:schemaRef ds:uri="http://purl.org/dc/terms/"/>
    <ds:schemaRef ds:uri="351459db-3b75-47df-a6df-554e6210169d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73522962-7b55-4b97-82cf-24e7999e46a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2672</TotalTime>
  <Words>326</Words>
  <Application>Microsoft Office PowerPoint</Application>
  <PresentationFormat>Custom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CCW Cursive Writing 10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Wright</dc:creator>
  <cp:lastModifiedBy>Natalie Riding</cp:lastModifiedBy>
  <cp:revision>27</cp:revision>
  <cp:lastPrinted>2024-04-15T07:10:45Z</cp:lastPrinted>
  <dcterms:created xsi:type="dcterms:W3CDTF">2018-08-02T12:30:09Z</dcterms:created>
  <dcterms:modified xsi:type="dcterms:W3CDTF">2024-04-15T07:15:43Z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  <property fmtid="{D5CDD505-2E9C-101B-9397-08002B2CF9AE}" pid="3" name="MediaServiceImageTags">
    <vt:lpwstr/>
  </property>
</Properties>
</file>