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4B55A1"/>
    <a:srgbClr val="2E2A2D"/>
    <a:srgbClr val="231733"/>
    <a:srgbClr val="3B2B19"/>
    <a:srgbClr val="CE3330"/>
    <a:srgbClr val="90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4663"/>
  </p:normalViewPr>
  <p:slideViewPr>
    <p:cSldViewPr snapToGrid="0" snapToObjects="1">
      <p:cViewPr varScale="1">
        <p:scale>
          <a:sx n="74" d="100"/>
          <a:sy n="74" d="100"/>
        </p:scale>
        <p:origin x="110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6243-FC92-4B89-98FB-AEC06195BF0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0A84E-7E5A-4B9C-92D1-DC6CE0218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4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A84E-7E5A-4B9C-92D1-DC6CE02180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34CD6-65CC-9E48-91F1-B32255CD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0E93-1192-E746-A3F5-778097416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E4E79-8955-E84E-ABFE-451B6FA6E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1E6A4-04DA-D24A-8D6F-0823DE2E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770" y="280761"/>
            <a:ext cx="876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CW Cursive Writing 1" panose="03050602040000000000" pitchFamily="66" charset="0"/>
              </a:rPr>
              <a:t>History - Land Ahoy</a:t>
            </a:r>
            <a:endParaRPr lang="en-GB" sz="1050" dirty="0">
              <a:latin typeface="CCW Cursive Writing 1" panose="03050602040000000000" pitchFamily="66" charset="0"/>
            </a:endParaRPr>
          </a:p>
        </p:txBody>
      </p:sp>
      <p:sp>
        <p:nvSpPr>
          <p:cNvPr id="3" name="AutoShape 2" descr="Image result for map with key ks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F3446-AB02-4203-B8CB-C97D913D6025}"/>
              </a:ext>
            </a:extLst>
          </p:cNvPr>
          <p:cNvSpPr txBox="1"/>
          <p:nvPr/>
        </p:nvSpPr>
        <p:spPr>
          <a:xfrm>
            <a:off x="6991348" y="1146361"/>
            <a:ext cx="275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latin typeface="CCW Cursive Writing 1" panose="03050602040000000000" pitchFamily="66" charset="0"/>
              </a:rPr>
              <a:t>Timeline</a:t>
            </a: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endParaRPr lang="en-GB" sz="1100" dirty="0">
              <a:latin typeface="CCW Cursive Writing 1" panose="030506020400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584A0A-B7A5-4ACB-AD9B-689637DB9717}"/>
              </a:ext>
            </a:extLst>
          </p:cNvPr>
          <p:cNvSpPr/>
          <p:nvPr/>
        </p:nvSpPr>
        <p:spPr>
          <a:xfrm>
            <a:off x="7554806" y="1348120"/>
            <a:ext cx="2298720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CCW Cursive Writing 1" panose="03050602040000000000" pitchFamily="66" charset="0"/>
              </a:rPr>
              <a:t>1304: </a:t>
            </a:r>
            <a:r>
              <a:rPr lang="en-GB" sz="1050" dirty="0" err="1">
                <a:latin typeface="CCW Cursive Writing 1" panose="03050602040000000000" pitchFamily="66" charset="0"/>
              </a:rPr>
              <a:t>Idn</a:t>
            </a:r>
            <a:r>
              <a:rPr lang="en-GB" sz="1050" dirty="0">
                <a:latin typeface="CCW Cursive Writing 1" panose="03050602040000000000" pitchFamily="66" charset="0"/>
              </a:rPr>
              <a:t> Battuta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was born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1768: Captain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James Cook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made his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first voyages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1909: Matthew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Henson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discovered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the North Pole 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2005: Ellen Captain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circumnavigated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      the world 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2023: Today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930D82-7980-48AD-8C55-63E3DE303375}"/>
              </a:ext>
            </a:extLst>
          </p:cNvPr>
          <p:cNvCxnSpPr>
            <a:cxnSpLocks/>
          </p:cNvCxnSpPr>
          <p:nvPr/>
        </p:nvCxnSpPr>
        <p:spPr>
          <a:xfrm flipH="1">
            <a:off x="7284027" y="1348120"/>
            <a:ext cx="1731" cy="52812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52B1A4-2B48-46D6-9CEC-0D2A481339E9}"/>
              </a:ext>
            </a:extLst>
          </p:cNvPr>
          <p:cNvCxnSpPr/>
          <p:nvPr/>
        </p:nvCxnSpPr>
        <p:spPr>
          <a:xfrm>
            <a:off x="7284027" y="1489516"/>
            <a:ext cx="3013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45D556-C145-47CB-A338-6AF0AE16C193}"/>
              </a:ext>
            </a:extLst>
          </p:cNvPr>
          <p:cNvCxnSpPr/>
          <p:nvPr/>
        </p:nvCxnSpPr>
        <p:spPr>
          <a:xfrm>
            <a:off x="7285758" y="3377045"/>
            <a:ext cx="3013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457ED8-973E-4407-8FA0-9CDBAFCF053D}"/>
              </a:ext>
            </a:extLst>
          </p:cNvPr>
          <p:cNvCxnSpPr/>
          <p:nvPr/>
        </p:nvCxnSpPr>
        <p:spPr>
          <a:xfrm>
            <a:off x="7285758" y="4963390"/>
            <a:ext cx="3013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A19916-EA3F-4B31-B71E-6CA379C64AD8}"/>
              </a:ext>
            </a:extLst>
          </p:cNvPr>
          <p:cNvCxnSpPr/>
          <p:nvPr/>
        </p:nvCxnSpPr>
        <p:spPr>
          <a:xfrm>
            <a:off x="7284026" y="5950529"/>
            <a:ext cx="3013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AF278F-7725-470D-AA14-F460EC02C962}"/>
              </a:ext>
            </a:extLst>
          </p:cNvPr>
          <p:cNvCxnSpPr/>
          <p:nvPr/>
        </p:nvCxnSpPr>
        <p:spPr>
          <a:xfrm>
            <a:off x="7285758" y="6625939"/>
            <a:ext cx="3013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F4805A-FF6E-4CD0-8AA4-791E0AF4ADFC}"/>
              </a:ext>
            </a:extLst>
          </p:cNvPr>
          <p:cNvSpPr txBox="1"/>
          <p:nvPr/>
        </p:nvSpPr>
        <p:spPr>
          <a:xfrm>
            <a:off x="1316497" y="1282505"/>
            <a:ext cx="53028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Sea Explorers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There have been lots of famous sea explorers who have discovered large parts of the world and made the world we live in today.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56960A-A9D9-4145-8CEC-E192DF82C767}"/>
              </a:ext>
            </a:extLst>
          </p:cNvPr>
          <p:cNvSpPr txBox="1"/>
          <p:nvPr/>
        </p:nvSpPr>
        <p:spPr>
          <a:xfrm>
            <a:off x="1046010" y="4920443"/>
            <a:ext cx="47204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latin typeface="CCW Cursive Writing 1" panose="03050602040000000000" pitchFamily="66" charset="0"/>
              </a:rPr>
              <a:t>Captain James Cook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Cook was a famous English sea captain, navigator and explorer. He was born in 1728 and died in 1779. He joined the Royal Navy in 1755. 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Cook went made three famous voyages and went to places no one had ever been before. Cook designed some of the first maps that we still use today.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1591E2B-F3D7-4604-8229-1EB0AD96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744" y="5145642"/>
            <a:ext cx="1206604" cy="120660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967F002-0867-4961-98A7-66C84AD51816}"/>
              </a:ext>
            </a:extLst>
          </p:cNvPr>
          <p:cNvSpPr/>
          <p:nvPr/>
        </p:nvSpPr>
        <p:spPr>
          <a:xfrm>
            <a:off x="3983529" y="2169511"/>
            <a:ext cx="3138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Life at Sea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Life was very difficult. Explorers were at sea for a long time with no clean water or fresh food. So it was very smelly on board and lots of people got ill due to poor diet and hygiene. </a:t>
            </a:r>
          </a:p>
          <a:p>
            <a:pPr algn="ctr"/>
            <a:endParaRPr lang="en-GB" sz="5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In the early years of discovery they had no maps and the only way of navigation was through reading the stars and badly drawn maps.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B3B4C4-BDDC-4EFB-B107-257C8C095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572" y="2115550"/>
            <a:ext cx="2259587" cy="1354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CAED0-33FC-4AD7-A9DF-B654F4B85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814" y="3589037"/>
            <a:ext cx="1894566" cy="12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7995" y="1173402"/>
            <a:ext cx="2507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CW Cursive Writing 1" panose="03050602040000000000" pitchFamily="66" charset="0"/>
              </a:rPr>
              <a:t>Glossary</a:t>
            </a:r>
            <a:r>
              <a:rPr lang="en-GB" sz="1000" dirty="0">
                <a:latin typeface="CCW Cursive Writing 1" panose="03050602040000000000" pitchFamily="66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0429" y="1423722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explorer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70" y="4468629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continents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0070" y="2453976"/>
            <a:ext cx="1897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circumnavigate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6299" y="3123750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ocean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6299" y="3547882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artefacts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0429" y="1946338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pirate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4463" y="5059567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voyage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0640" y="1351877"/>
            <a:ext cx="1995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person who explores a new or unfamiliar area.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0641" y="1893982"/>
            <a:ext cx="1995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person who attacks and robs ships at sea.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8936" y="2433973"/>
            <a:ext cx="196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Sail or travel around something like the world.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40302" y="3131795"/>
            <a:ext cx="211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very large expanse of sea.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8914" y="3555508"/>
            <a:ext cx="2115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an object made by a human being, typically one of cultural or historical interest.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40302" y="4434859"/>
            <a:ext cx="2115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Any of the world's main continuous expanses of land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40301" y="5025459"/>
            <a:ext cx="211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long journey involving travel on the sea or in space.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514463" y="1913440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14462" y="2432293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14463" y="3111601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21433" y="3521072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14463" y="4397530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21433" y="5009064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4463" y="5742700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cargo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0301" y="5838634"/>
            <a:ext cx="2115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The goods that are carried by large types of transport such as ships and aircraft.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514461" y="5748685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441FF9A-4AFE-47D4-BDC8-8AAADDBE1E57}"/>
              </a:ext>
            </a:extLst>
          </p:cNvPr>
          <p:cNvSpPr txBox="1"/>
          <p:nvPr/>
        </p:nvSpPr>
        <p:spPr>
          <a:xfrm>
            <a:off x="2899212" y="4978813"/>
            <a:ext cx="34008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latin typeface="CCW Cursive Writing 1" panose="03050602040000000000" pitchFamily="66" charset="0"/>
              </a:rPr>
              <a:t>Dame Ellen MacArthur (1976-present)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Today explorers like Ellen have technology to help them on their expeditions. 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Ellen is famous for setting a new world record in 2005 by sailing solo around the world in 71 days.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E1AF508-08AA-4636-8600-C302193A6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7" r="9227"/>
          <a:stretch/>
        </p:blipFill>
        <p:spPr>
          <a:xfrm>
            <a:off x="1173703" y="5146451"/>
            <a:ext cx="1725509" cy="12698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A467815-CDE2-4534-B3BB-AF0B0D614893}"/>
              </a:ext>
            </a:extLst>
          </p:cNvPr>
          <p:cNvSpPr/>
          <p:nvPr/>
        </p:nvSpPr>
        <p:spPr>
          <a:xfrm>
            <a:off x="986518" y="2870469"/>
            <a:ext cx="382538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u="sng" dirty="0">
                <a:latin typeface="CCW Cursive Writing 1" panose="03050602040000000000" pitchFamily="66" charset="0"/>
              </a:rPr>
              <a:t>Matthew Henson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He was a Black American explorer, at the time when there was a lot of racism in the world. He explored the world by sea.  </a:t>
            </a: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Matthew Henson was famous for exploring the Arctic with Robert Peary and being first people to discover the North Pole.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A70EF-5761-46B7-994F-C39F3614A151}"/>
              </a:ext>
            </a:extLst>
          </p:cNvPr>
          <p:cNvSpPr/>
          <p:nvPr/>
        </p:nvSpPr>
        <p:spPr>
          <a:xfrm>
            <a:off x="2130136" y="1223445"/>
            <a:ext cx="23795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u="sng" dirty="0" err="1">
                <a:latin typeface="CCW Cursive Writing 1" panose="03050602040000000000" pitchFamily="66" charset="0"/>
              </a:rPr>
              <a:t>Idn</a:t>
            </a:r>
            <a:r>
              <a:rPr lang="en-GB" sz="1100" u="sng" dirty="0">
                <a:latin typeface="CCW Cursive Writing 1" panose="03050602040000000000" pitchFamily="66" charset="0"/>
              </a:rPr>
              <a:t> Battuta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First known explorer</a:t>
            </a: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Travelled nearly 73000 miles and visited the equivalent of 44 modern countries on foot or by sea.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2227C-B791-4541-BAA9-62328522F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46"/>
          <a:stretch/>
        </p:blipFill>
        <p:spPr>
          <a:xfrm>
            <a:off x="1057281" y="1221934"/>
            <a:ext cx="1158953" cy="144806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2F37993-F83D-461A-A8EC-7061356E92E4}"/>
              </a:ext>
            </a:extLst>
          </p:cNvPr>
          <p:cNvPicPr/>
          <p:nvPr/>
        </p:nvPicPr>
        <p:blipFill rotWithShape="1">
          <a:blip r:embed="rId4"/>
          <a:srcRect t="32069"/>
          <a:stretch/>
        </p:blipFill>
        <p:spPr>
          <a:xfrm>
            <a:off x="4477535" y="1354899"/>
            <a:ext cx="2000790" cy="1101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88AA8-23B4-4DED-B530-5F2533300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155" y="2964862"/>
            <a:ext cx="1370932" cy="17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6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7" ma:contentTypeDescription="Create a new document." ma:contentTypeScope="" ma:versionID="377598230da1ab6b808d370d23dced4b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8128222ecf3f5095ee9ac9a238b0cb2b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C71CFC9C-2B69-4D61-BF0C-F0535019A72E}"/>
</file>

<file path=customXml/itemProps2.xml><?xml version="1.0" encoding="utf-8"?>
<ds:datastoreItem xmlns:ds="http://schemas.openxmlformats.org/officeDocument/2006/customXml" ds:itemID="{84F6CDFF-E51C-4221-9AB0-00FF088CB240}"/>
</file>

<file path=customXml/itemProps3.xml><?xml version="1.0" encoding="utf-8"?>
<ds:datastoreItem xmlns:ds="http://schemas.openxmlformats.org/officeDocument/2006/customXml" ds:itemID="{76A86B36-808C-436C-8A7C-0026DF5E8D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5440</TotalTime>
  <Words>420</Words>
  <Application>Microsoft Office PowerPoint</Application>
  <PresentationFormat>Custom</PresentationFormat>
  <Paragraphs>74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CCW Cursive Writing 1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Becky Egerton</cp:lastModifiedBy>
  <cp:revision>48</cp:revision>
  <cp:lastPrinted>2021-02-23T09:49:15Z</cp:lastPrinted>
  <dcterms:created xsi:type="dcterms:W3CDTF">2018-08-02T12:30:09Z</dcterms:created>
  <dcterms:modified xsi:type="dcterms:W3CDTF">2023-04-15T08:22:04Z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