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0691813" cy="7559675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5A1"/>
    <a:srgbClr val="AE1022"/>
    <a:srgbClr val="2E2A2D"/>
    <a:srgbClr val="231733"/>
    <a:srgbClr val="3B2B19"/>
    <a:srgbClr val="CE3330"/>
    <a:srgbClr val="90A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9" autoAdjust="0"/>
    <p:restoredTop sz="94663"/>
  </p:normalViewPr>
  <p:slideViewPr>
    <p:cSldViewPr snapToGrid="0" snapToObjects="1">
      <p:cViewPr>
        <p:scale>
          <a:sx n="70" d="100"/>
          <a:sy n="70" d="100"/>
        </p:scale>
        <p:origin x="-14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46243-FC92-4B89-98FB-AEC06195BF0A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0A84E-7E5A-4B9C-92D1-DC6CE0218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44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A84E-7E5A-4B9C-92D1-DC6CE02180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0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68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634CD6-65CC-9E48-91F1-B32255CDA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4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rd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D10E93-1192-E746-A3F5-778097416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8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rd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E4E79-8955-E84E-ABFE-451B6FA6E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4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01E6A4-04DA-D24A-8D6F-0823DE2EB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9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77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map with key ks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5ED782-56EC-4D86-9740-BD9C4B9D7975}"/>
              </a:ext>
            </a:extLst>
          </p:cNvPr>
          <p:cNvSpPr txBox="1"/>
          <p:nvPr/>
        </p:nvSpPr>
        <p:spPr>
          <a:xfrm>
            <a:off x="1265742" y="243530"/>
            <a:ext cx="8160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4B55A1"/>
                </a:solidFill>
                <a:latin typeface="CCW Cursive Writing 1" panose="03050602040000000000" pitchFamily="66" charset="0"/>
              </a:rPr>
              <a:t>Geography – Land Ahoy!</a:t>
            </a:r>
          </a:p>
          <a:p>
            <a:pPr algn="ctr"/>
            <a:endParaRPr lang="en-GB" sz="2000" b="1" u="sng" dirty="0">
              <a:solidFill>
                <a:srgbClr val="4B55A1"/>
              </a:solidFill>
              <a:latin typeface="CCW Cursive Writing 1" panose="0305060204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DEB0A-D080-4F92-BA57-E2D2336B6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217" y="1337457"/>
            <a:ext cx="1857375" cy="24669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6ED0-D0F9-469D-8DA1-03119256CE7C}"/>
              </a:ext>
            </a:extLst>
          </p:cNvPr>
          <p:cNvSpPr/>
          <p:nvPr/>
        </p:nvSpPr>
        <p:spPr>
          <a:xfrm>
            <a:off x="1054115" y="1597747"/>
            <a:ext cx="33631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u="sng" dirty="0">
                <a:latin typeface="CCW Cursive Writing 1" panose="03050602040000000000" pitchFamily="66" charset="0"/>
              </a:rPr>
              <a:t>Land</a:t>
            </a:r>
          </a:p>
          <a:p>
            <a:pPr algn="ctr"/>
            <a:r>
              <a:rPr lang="en-GB" sz="1200" dirty="0">
                <a:latin typeface="CCW Cursive Writing 1" panose="03050602040000000000" pitchFamily="66" charset="0"/>
              </a:rPr>
              <a:t>The world is covered in water and land. The land is split into 7 continents. </a:t>
            </a:r>
            <a:br>
              <a:rPr lang="en-GB" sz="1200" dirty="0">
                <a:latin typeface="CCW Cursive Writing 1" panose="03050602040000000000" pitchFamily="66" charset="0"/>
              </a:rPr>
            </a:br>
            <a:endParaRPr lang="en-GB" sz="1200" dirty="0">
              <a:latin typeface="CCW Cursive Writing 1" panose="03050602040000000000" pitchFamily="66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Writing 1" panose="03050602040000000000" pitchFamily="66" charset="0"/>
              </a:rPr>
              <a:t>North America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Writing 1" panose="03050602040000000000" pitchFamily="66" charset="0"/>
              </a:rPr>
              <a:t>South America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Writing 1" panose="03050602040000000000" pitchFamily="66" charset="0"/>
              </a:rPr>
              <a:t>Europe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Writing 1" panose="03050602040000000000" pitchFamily="66" charset="0"/>
              </a:rPr>
              <a:t>Asia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Writing 1" panose="03050602040000000000" pitchFamily="66" charset="0"/>
              </a:rPr>
              <a:t>Africa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Writing 1" panose="03050602040000000000" pitchFamily="66" charset="0"/>
              </a:rPr>
              <a:t>Antarctica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Writing 1" panose="03050602040000000000" pitchFamily="66" charset="0"/>
              </a:rPr>
              <a:t>Australasia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200" dirty="0">
              <a:latin typeface="CCW Cursive Writing 1" panose="03050602040000000000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D01CC7-E936-493A-B9D4-A744B3ADD62B}"/>
              </a:ext>
            </a:extLst>
          </p:cNvPr>
          <p:cNvSpPr/>
          <p:nvPr/>
        </p:nvSpPr>
        <p:spPr>
          <a:xfrm>
            <a:off x="6274592" y="1328571"/>
            <a:ext cx="33631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u="sng" dirty="0">
                <a:latin typeface="CCW Cursive Writing 1" panose="03050602040000000000" pitchFamily="66" charset="0"/>
              </a:rPr>
              <a:t>Oceans</a:t>
            </a:r>
          </a:p>
          <a:p>
            <a:pPr algn="ctr"/>
            <a:r>
              <a:rPr lang="en-GB" sz="1200" dirty="0">
                <a:latin typeface="CCW Cursive Writing 1" panose="03050602040000000000" pitchFamily="66" charset="0"/>
              </a:rPr>
              <a:t>We have five oceans in the world.</a:t>
            </a:r>
          </a:p>
          <a:p>
            <a:pPr algn="ctr"/>
            <a:endParaRPr lang="en-GB" sz="1200" dirty="0">
              <a:latin typeface="CCW Cursive Writing 1" panose="03050602040000000000" pitchFamily="66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Writing 1" panose="03050602040000000000" pitchFamily="66" charset="0"/>
              </a:rPr>
              <a:t>Pacific Ocean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Writing 1" panose="03050602040000000000" pitchFamily="66" charset="0"/>
              </a:rPr>
              <a:t>Atlantic Ocean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Writing 1" panose="03050602040000000000" pitchFamily="66" charset="0"/>
              </a:rPr>
              <a:t>Indian Ocean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Writing 1" panose="03050602040000000000" pitchFamily="66" charset="0"/>
              </a:rPr>
              <a:t>Southern Ocean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Writing 1" panose="03050602040000000000" pitchFamily="66" charset="0"/>
              </a:rPr>
              <a:t>Arctic Ocean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200" dirty="0">
              <a:latin typeface="CCW Cursive Writing 1" panose="03050602040000000000" pitchFamily="66" charset="0"/>
            </a:endParaRPr>
          </a:p>
          <a:p>
            <a:pPr algn="ctr"/>
            <a:r>
              <a:rPr lang="en-GB" sz="1200" dirty="0">
                <a:latin typeface="CCW Cursive Writing 1" panose="03050602040000000000" pitchFamily="66" charset="0"/>
              </a:rPr>
              <a:t>An ocean is a large body of salty water.</a:t>
            </a:r>
          </a:p>
          <a:p>
            <a:pPr algn="ctr"/>
            <a:endParaRPr lang="en-GB" sz="1200" dirty="0">
              <a:latin typeface="CCW Cursive Writing 1" panose="03050602040000000000" pitchFamily="66" charset="0"/>
            </a:endParaRPr>
          </a:p>
          <a:p>
            <a:pPr algn="ctr"/>
            <a:r>
              <a:rPr lang="en-GB" sz="1200" u="sng" dirty="0">
                <a:latin typeface="CCW Cursive Writing 1" panose="03050602040000000000" pitchFamily="66" charset="0"/>
              </a:rPr>
              <a:t>Sea</a:t>
            </a:r>
          </a:p>
          <a:p>
            <a:pPr algn="ctr"/>
            <a:r>
              <a:rPr lang="en-GB" sz="1200" dirty="0">
                <a:latin typeface="CCW Cursive Writing 1" panose="03050602040000000000" pitchFamily="66" charset="0"/>
              </a:rPr>
              <a:t>The United Kingdom is an island surrounded by water. These are the Atlantic Ocean, English Channel, Irish Sea and North Sea.</a:t>
            </a:r>
          </a:p>
          <a:p>
            <a:pPr algn="ctr"/>
            <a:endParaRPr lang="en-GB" sz="1200" dirty="0">
              <a:latin typeface="CCW Cursive Writing 1" panose="03050602040000000000" pitchFamily="66" charset="0"/>
            </a:endParaRPr>
          </a:p>
          <a:p>
            <a:pPr algn="ctr"/>
            <a:r>
              <a:rPr lang="en-GB" sz="1200" u="sng" dirty="0">
                <a:latin typeface="CCW Cursive Writing 1" panose="03050602040000000000" pitchFamily="66" charset="0"/>
              </a:rPr>
              <a:t>Coastline </a:t>
            </a:r>
          </a:p>
          <a:p>
            <a:pPr algn="ctr"/>
            <a:r>
              <a:rPr lang="en-GB" sz="1200" dirty="0">
                <a:latin typeface="CCW Cursive Writing 1" panose="03050602040000000000" pitchFamily="66" charset="0"/>
              </a:rPr>
              <a:t>The line where the sea meets the land is called coastline.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665D4F-A767-48F2-A490-48CFBA38A5EB}"/>
              </a:ext>
            </a:extLst>
          </p:cNvPr>
          <p:cNvSpPr/>
          <p:nvPr/>
        </p:nvSpPr>
        <p:spPr>
          <a:xfrm>
            <a:off x="931067" y="4289880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200" u="sng" dirty="0">
                <a:latin typeface="CCW Cursive Writing 1" panose="03050602040000000000" pitchFamily="66" charset="0"/>
              </a:rPr>
              <a:t>Physical and Human Features </a:t>
            </a:r>
          </a:p>
          <a:p>
            <a:pPr algn="ctr"/>
            <a:r>
              <a:rPr lang="en-GB" sz="1200" dirty="0">
                <a:latin typeface="CCW Cursive Writing 1" panose="03050602040000000000" pitchFamily="66" charset="0"/>
              </a:rPr>
              <a:t>The world is full of physical and human features.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EFFE3B-0241-4E07-AC4A-0D80ECFC1B91}"/>
              </a:ext>
            </a:extLst>
          </p:cNvPr>
          <p:cNvSpPr/>
          <p:nvPr/>
        </p:nvSpPr>
        <p:spPr>
          <a:xfrm>
            <a:off x="986421" y="4936211"/>
            <a:ext cx="2594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CW Cursive Writing 1" panose="03050602040000000000" pitchFamily="66" charset="0"/>
              </a:rPr>
              <a:t>Physical features include:</a:t>
            </a:r>
          </a:p>
          <a:p>
            <a:pPr algn="ctr"/>
            <a:r>
              <a:rPr lang="en-GB" sz="1200" dirty="0">
                <a:latin typeface="CCW Cursive Writing 1" panose="03050602040000000000" pitchFamily="66" charset="0"/>
              </a:rPr>
              <a:t>Mountains, hills, river, waterfalls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2A23D6-77AF-48C9-B2DE-6E17A1A2B118}"/>
              </a:ext>
            </a:extLst>
          </p:cNvPr>
          <p:cNvSpPr/>
          <p:nvPr/>
        </p:nvSpPr>
        <p:spPr>
          <a:xfrm>
            <a:off x="3479249" y="4936210"/>
            <a:ext cx="2594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CW Cursive Writing 1" panose="03050602040000000000" pitchFamily="66" charset="0"/>
              </a:rPr>
              <a:t>Human features include:</a:t>
            </a:r>
          </a:p>
          <a:p>
            <a:pPr algn="ctr"/>
            <a:r>
              <a:rPr lang="en-GB" sz="1200" dirty="0">
                <a:latin typeface="CCW Cursive Writing 1" panose="03050602040000000000" pitchFamily="66" charset="0"/>
              </a:rPr>
              <a:t>Houses, roads, bridges, tunnels</a:t>
            </a:r>
          </a:p>
        </p:txBody>
      </p:sp>
    </p:spTree>
    <p:extLst>
      <p:ext uri="{BB962C8B-B14F-4D97-AF65-F5344CB8AC3E}">
        <p14:creationId xmlns:p14="http://schemas.microsoft.com/office/powerpoint/2010/main" val="65181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7995" y="1173402"/>
            <a:ext cx="2507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u="sng" dirty="0">
                <a:latin typeface="CCW Cursive Writing 1" panose="03050602040000000000" pitchFamily="66" charset="0"/>
              </a:rPr>
              <a:t>Glossary</a:t>
            </a:r>
            <a:r>
              <a:rPr lang="en-GB" sz="1000" dirty="0">
                <a:latin typeface="CCW Cursive Writing 1" panose="03050602040000000000" pitchFamily="66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0429" y="1423722"/>
            <a:ext cx="144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temperate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070" y="4577489"/>
            <a:ext cx="144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continent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0070" y="2551954"/>
            <a:ext cx="1897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Non-European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6299" y="3199952"/>
            <a:ext cx="144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climate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86299" y="3996145"/>
            <a:ext cx="1476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Geographical 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90429" y="1946338"/>
            <a:ext cx="144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tropical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2393" y="5465629"/>
            <a:ext cx="144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environment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67470" y="1351877"/>
            <a:ext cx="1995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 type of climate that is changeable.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67471" y="1893982"/>
            <a:ext cx="1995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 type of climate that is hot and wet all year.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59488" y="2542838"/>
            <a:ext cx="1829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 country outside of Europe.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67471" y="3207997"/>
            <a:ext cx="1887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The typical weather of a place over the year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38216" y="3989954"/>
            <a:ext cx="1917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Physical features of an area.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59488" y="4576377"/>
            <a:ext cx="18959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Any of the world's main continuous expanses of land.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67471" y="5431521"/>
            <a:ext cx="18458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The surroundings of where a person or something lives.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514463" y="1913440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14462" y="2421412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14463" y="3111601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21433" y="3965300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21433" y="4571171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521433" y="5422271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14463" y="6286987"/>
            <a:ext cx="144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coastline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40301" y="6295834"/>
            <a:ext cx="2115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Where the water meets the land.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514461" y="6282083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922AFD58-F71C-4F62-9C86-AA10A421FC0D}"/>
              </a:ext>
            </a:extLst>
          </p:cNvPr>
          <p:cNvSpPr/>
          <p:nvPr/>
        </p:nvSpPr>
        <p:spPr>
          <a:xfrm>
            <a:off x="984261" y="1180902"/>
            <a:ext cx="53916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u="sng" dirty="0">
                <a:latin typeface="CCW Cursive Writing 1" panose="03050602040000000000" pitchFamily="66" charset="0"/>
              </a:rPr>
              <a:t>Climate Zones</a:t>
            </a: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r>
              <a:rPr lang="en-GB" sz="1100" dirty="0">
                <a:latin typeface="CCW Cursive Writing 1" panose="03050602040000000000" pitchFamily="66" charset="0"/>
              </a:rPr>
              <a:t>We have different climates all over the world. The map below shows 4 types of climate zones.</a:t>
            </a: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r>
              <a:rPr lang="en-GB" sz="1100" dirty="0">
                <a:latin typeface="CCW Cursive Writing 1" panose="03050602040000000000" pitchFamily="66" charset="0"/>
              </a:rPr>
              <a:t>Every climate changes the landscapes in each continent or country. This means that some climates are more suitable for animals. 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666BE0D-CFEE-4D1E-ABD8-5EBBDCA93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31" y="2170981"/>
            <a:ext cx="5226194" cy="34780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8B4113-5E9F-4122-B920-2F8BCCDBA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50" r="20117"/>
          <a:stretch/>
        </p:blipFill>
        <p:spPr>
          <a:xfrm>
            <a:off x="5534200" y="4847749"/>
            <a:ext cx="834684" cy="91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69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7" ma:contentTypeDescription="Create a new document." ma:contentTypeScope="" ma:versionID="377598230da1ab6b808d370d23dced4b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8128222ecf3f5095ee9ac9a238b0cb2b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7499CC72-7654-415B-A47A-8E2BC4DAF801}"/>
</file>

<file path=customXml/itemProps2.xml><?xml version="1.0" encoding="utf-8"?>
<ds:datastoreItem xmlns:ds="http://schemas.openxmlformats.org/officeDocument/2006/customXml" ds:itemID="{043F2815-7D35-4759-A901-4516E51C93EF}"/>
</file>

<file path=customXml/itemProps3.xml><?xml version="1.0" encoding="utf-8"?>
<ds:datastoreItem xmlns:ds="http://schemas.openxmlformats.org/officeDocument/2006/customXml" ds:itemID="{D4842BF7-F844-45FC-B1F5-5DBF97E59CA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7027</TotalTime>
  <Words>258</Words>
  <Application>Microsoft Office PowerPoint</Application>
  <PresentationFormat>Custom</PresentationFormat>
  <Paragraphs>78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CCW Cursive Writing 1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Wright</dc:creator>
  <cp:lastModifiedBy>Becky Egerton</cp:lastModifiedBy>
  <cp:revision>47</cp:revision>
  <cp:lastPrinted>2023-02-08T07:54:39Z</cp:lastPrinted>
  <dcterms:created xsi:type="dcterms:W3CDTF">2018-08-02T12:30:09Z</dcterms:created>
  <dcterms:modified xsi:type="dcterms:W3CDTF">2023-02-08T07:59:53Z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