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B9E8-0990-4493-A8BB-A62F98043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BC183-14AC-4CCB-AB40-D8D1BBA08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ED89-A71D-4043-8866-F3AA2A79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1217C-17F7-4834-97C7-2C5A3477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2627-5A7B-4941-8A37-232C6342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4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741-5797-412B-8F2E-F2081250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9F16-66C6-4539-807E-7D1431C07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D8CB-F58D-48FE-9CD7-3EB4743F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D51FB-3E70-4F97-BF42-7D1A410E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5F81-7158-4438-B828-843FBF3B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C487C-0210-4ABF-98CE-02F72F78F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17560-9428-4161-9D04-D1B80A3EA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2500-CD2A-45B1-A180-E4BD49C0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11B2-A67A-4199-ADD0-E8512C6D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3F58-23CA-44C3-8CF7-2FA965B8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BB5F-06CE-475A-B2D1-336C2148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0AB1-A6A2-4CCD-BFF7-9B066490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9CA39-7CAB-49DA-97B3-A7940DBB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54C9F-5E25-4E37-BC45-70738CDC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FF5C-259C-44AC-AB2B-093F7162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6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F46F-B05B-4763-9593-8251B24C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01E56-2C5B-4BBF-864C-984D330E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06DD-E658-4BD4-B33B-2F9B34E5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E9BA-66FA-4C06-B126-13828792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30FB9-198B-4CEE-9067-B248AB2F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DE15-898B-480C-BAFA-635324D4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4A7D-E40C-4401-A1B0-25A6B7B13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F3E36-1C76-4C33-A384-FB22DD5A9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F9ADA-DC1C-44B3-9596-E9523347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16A68-29D6-443D-9CF2-D8C9F4B8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F4639-2883-4C61-A3D9-160A7B27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6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6938-2050-4793-845A-FBFAC849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A89A8-24C9-49DC-ABC4-70580A8C0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494BE-08FF-4590-94D0-01465D810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D1007-2809-4719-8065-4732F019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708B4-DB11-4AE4-B3E6-4F1916F46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7EFDB-D19A-44FD-87CD-1B1AC173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A2D85-6379-4005-8CF0-4CB56B59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962BC-19DB-48B8-8E5F-ACDA131A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DA4C-064A-4F63-BEBA-CA72CE4A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B6AAB-D89D-44D0-A802-9B6E223F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FB0E6-0977-4C2B-ADBF-BBDA277B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207D0-CF10-4C5F-981E-7B51DE69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1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61D69-7F1D-436B-9D4E-A3795DB4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808A9-7B11-4178-BB2E-91C87C89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29216-3B5D-4514-AA2C-06E5CD78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D239-3B35-4F68-BAD3-94BB7C08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FAD6-0C9C-4B2C-858B-2FD63379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3914-E5F8-43F2-AE29-845BEBCAD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B709A-D398-496B-B0F3-E30999D3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81BF0-4E98-408F-9F6F-0BB97F54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9513F-AA78-4A8A-AD92-174312CE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0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46B6-3E69-4BD6-9751-E747B083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3A399-DA8A-4394-BF25-EEF6DA049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50466-DE61-492C-B6B9-625B331A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D2B98-2F96-4E00-807B-123B3460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48547-2DB0-44EB-AB00-6E44AFFE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FF5BF-3B2A-4456-B331-B6FB0452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5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07103-59BD-458A-91C4-3C6BB52B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4F7AE-5EBB-4121-ADF7-2C3863472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27F19-1C96-4700-AEDF-F023783E7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1525-AA6D-46E5-ABB7-9768A703588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24E0-4CD1-464D-82B0-55AF650E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8EA7E-9565-40E4-AE2F-C916E2722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4DC-0378-4C04-8403-04E12BBDF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6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32080-9E0F-4B5A-AEA0-CDC9A5C3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948"/>
            <a:ext cx="12192001" cy="676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4AC9B-1A5B-44EA-859C-5BDC6C4D8D53}"/>
              </a:ext>
            </a:extLst>
          </p:cNvPr>
          <p:cNvSpPr txBox="1"/>
          <p:nvPr/>
        </p:nvSpPr>
        <p:spPr>
          <a:xfrm>
            <a:off x="2911876" y="999401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XCCW Joined 10a" panose="03050602040000000000" pitchFamily="66" charset="0"/>
              </a:rPr>
              <a:t>Geography knowledge organiser – Tribal Tales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E7B9C-9981-4C62-B88F-89178510D99A}"/>
              </a:ext>
            </a:extLst>
          </p:cNvPr>
          <p:cNvSpPr txBox="1"/>
          <p:nvPr/>
        </p:nvSpPr>
        <p:spPr>
          <a:xfrm>
            <a:off x="1100353" y="1368733"/>
            <a:ext cx="44477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0a" panose="03050602040000000000" pitchFamily="66" charset="0"/>
              </a:rPr>
              <a:t>Key knowledge: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There are four countries in the United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Kingdom (UK): England, Scotland, Wales,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and Northern Ireland. Great Britain (GB) is made up of Scotland,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England, and Wales.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The UK seas are the Irish Sea, North Sea,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Atlantic Ocean, and the English Channel.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There are 9 regions in England.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8ED1F-EECC-4C9B-A542-52690FA9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83" y="1415333"/>
            <a:ext cx="1790754" cy="2102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D824E-6244-46FE-BCFE-212B3E2293CF}"/>
              </a:ext>
            </a:extLst>
          </p:cNvPr>
          <p:cNvSpPr txBox="1"/>
          <p:nvPr/>
        </p:nvSpPr>
        <p:spPr>
          <a:xfrm>
            <a:off x="1100353" y="3765719"/>
            <a:ext cx="4180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Topographical features:</a:t>
            </a:r>
          </a:p>
          <a:p>
            <a:r>
              <a:rPr lang="en-US" sz="1100" dirty="0">
                <a:latin typeface="XCCW Joined 10a" panose="03050602040000000000" pitchFamily="66" charset="0"/>
              </a:rPr>
              <a:t>Topographical features are hills, rivers, coasts, mountains.</a:t>
            </a:r>
            <a:r>
              <a:rPr lang="en-GB" sz="900" b="1" dirty="0">
                <a:latin typeface="XCCW Joined 10a" panose="03050602040000000000" pitchFamily="66" charset="0"/>
              </a:rPr>
              <a:t> </a:t>
            </a:r>
          </a:p>
          <a:p>
            <a:r>
              <a:rPr lang="en-GB" sz="1200" b="1" dirty="0">
                <a:latin typeface="XCCW Joined 10a" panose="03050602040000000000" pitchFamily="66" charset="0"/>
              </a:rPr>
              <a:t>Physical features: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Physical Features are the natural features on the Earth's surface​.</a:t>
            </a:r>
          </a:p>
          <a:p>
            <a:r>
              <a:rPr lang="en-GB" sz="1100" b="1" dirty="0">
                <a:latin typeface="XCCW Joined 10a" panose="03050602040000000000" pitchFamily="66" charset="0"/>
              </a:rPr>
              <a:t>Human Features: 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Human features are things like houses, roads and bridges. They have been built by people.</a:t>
            </a:r>
            <a:endParaRPr lang="en-GB" sz="900" b="1" dirty="0">
              <a:latin typeface="XCCW Joined 10a" panose="03050602040000000000" pitchFamily="66" charset="0"/>
            </a:endParaRPr>
          </a:p>
          <a:p>
            <a:endParaRPr lang="en-GB" sz="500" dirty="0">
              <a:latin typeface="XCCW Joined 10a" panose="03050602040000000000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2EB62-D919-4CBB-B72B-B60B1F13125D}"/>
              </a:ext>
            </a:extLst>
          </p:cNvPr>
          <p:cNvSpPr txBox="1"/>
          <p:nvPr/>
        </p:nvSpPr>
        <p:spPr>
          <a:xfrm>
            <a:off x="6095999" y="3768441"/>
            <a:ext cx="3111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Geographical regions of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Yorkshire and Humber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East midlands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West Midlands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London,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North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North West,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South East,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East of England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 South 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0A923-F577-40CB-BFD1-13C3DE8320FE}"/>
              </a:ext>
            </a:extLst>
          </p:cNvPr>
          <p:cNvSpPr txBox="1"/>
          <p:nvPr/>
        </p:nvSpPr>
        <p:spPr>
          <a:xfrm>
            <a:off x="8469175" y="1702633"/>
            <a:ext cx="30948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XCCW Joined 10a" panose="03050602040000000000" pitchFamily="66" charset="0"/>
              </a:rPr>
              <a:t>Land use: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Agricultural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Industrial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Residential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Recreational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XCCW Joined 10a" panose="03050602040000000000" pitchFamily="66" charset="0"/>
              </a:rPr>
              <a:t>Mining </a:t>
            </a:r>
          </a:p>
        </p:txBody>
      </p:sp>
    </p:spTree>
    <p:extLst>
      <p:ext uri="{BB962C8B-B14F-4D97-AF65-F5344CB8AC3E}">
        <p14:creationId xmlns:p14="http://schemas.microsoft.com/office/powerpoint/2010/main" val="85299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88587-54D6-4CA3-B6ED-596C1F76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54E18-454C-4522-B2B1-40CF5A377246}"/>
              </a:ext>
            </a:extLst>
          </p:cNvPr>
          <p:cNvSpPr txBox="1"/>
          <p:nvPr/>
        </p:nvSpPr>
        <p:spPr>
          <a:xfrm>
            <a:off x="7140861" y="1063596"/>
            <a:ext cx="3781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XCCW Joined 10a" panose="03050602040000000000" pitchFamily="66" charset="0"/>
              </a:rPr>
              <a:t>Settlements: 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In the United Kingdom a settlement can be: a single isolated dwelling (far away from all other houses and buildings), a hamlet, a village, a town or a city. You can find each type of settlement in each of the four countries of the United Kingdom. Land is used to source food: rivers, fishing, farming livelihood: trade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8E801-6269-4ADC-BD6A-05A1813E4020}"/>
              </a:ext>
            </a:extLst>
          </p:cNvPr>
          <p:cNvSpPr txBox="1"/>
          <p:nvPr/>
        </p:nvSpPr>
        <p:spPr>
          <a:xfrm>
            <a:off x="1065572" y="832763"/>
            <a:ext cx="38437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Creswell Crags: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From Creswell Crags</a:t>
            </a:r>
          </a:p>
          <a:p>
            <a:r>
              <a:rPr lang="en-GB" sz="1200" dirty="0">
                <a:latin typeface="XCCW Joined 10a" panose="03050602040000000000" pitchFamily="66" charset="0"/>
              </a:rPr>
              <a:t>"Creswell Crags is one of the most important prehistoric archaeological sites in the UK. A limestone gorge, honeycombed with caves, it is also a well-loved beauty spot, and Site of Special Scientific Interest, with beautiful flora and varied wildlife. Church Hole cave contains engravings 13,000 years old, from the last Ice Age; Robin Hood Cave is the largest cave in the crags.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09BA3-F29D-4961-9F71-DD80FC6D9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351" y="1295661"/>
            <a:ext cx="1999927" cy="1498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2ADCE-A29F-4863-8134-18A7FD046546}"/>
              </a:ext>
            </a:extLst>
          </p:cNvPr>
          <p:cNvSpPr txBox="1"/>
          <p:nvPr/>
        </p:nvSpPr>
        <p:spPr>
          <a:xfrm>
            <a:off x="1065572" y="3559585"/>
            <a:ext cx="4323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XCCW Joined 10a" panose="03050602040000000000" pitchFamily="66" charset="0"/>
              </a:rPr>
              <a:t>Key Vocabulary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Atlas - book of maps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Capital city - the city where the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government sits. London is the capital city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of England and the UK.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City - a large town. London is a city.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Coasts - an area of land that is next to the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sea.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Compass points - any of the main points of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 compass: north, south, east, west, north-east,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north-west, south-east, south-west.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956C1-2E10-40EC-9F94-014DC8395A11}"/>
              </a:ext>
            </a:extLst>
          </p:cNvPr>
          <p:cNvSpPr txBox="1"/>
          <p:nvPr/>
        </p:nvSpPr>
        <p:spPr>
          <a:xfrm>
            <a:off x="5175682" y="3256574"/>
            <a:ext cx="52289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XCCW Joined 10a" panose="03050602040000000000" pitchFamily="66" charset="0"/>
              </a:rPr>
              <a:t>Continent - a very large area of land that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consists of many countries. Europe is a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continent.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Country - an area of land that is controlled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by its own government.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population - all the people who live in a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country or area.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Settlement – a place where people live.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Human features - features of land that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have been impacted by human activity.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above the surrounding land in a limited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area.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Topographical features  - natural features of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land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Region – an area of land that has common </a:t>
            </a:r>
          </a:p>
          <a:p>
            <a:r>
              <a:rPr lang="en-GB" sz="1100" dirty="0">
                <a:latin typeface="XCCW Joined 10a" panose="03050602040000000000" pitchFamily="66" charset="0"/>
              </a:rPr>
              <a:t>features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33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F0278586-8920-4259-A34D-D9D3C4E5BC22}"/>
</file>

<file path=customXml/itemProps2.xml><?xml version="1.0" encoding="utf-8"?>
<ds:datastoreItem xmlns:ds="http://schemas.openxmlformats.org/officeDocument/2006/customXml" ds:itemID="{98386986-E9AC-4E8D-B4F7-6EFFD4B44511}"/>
</file>

<file path=customXml/itemProps3.xml><?xml version="1.0" encoding="utf-8"?>
<ds:datastoreItem xmlns:ds="http://schemas.openxmlformats.org/officeDocument/2006/customXml" ds:itemID="{AB037B2B-B48A-4330-ADB1-50443B612FD1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482</Words>
  <Application>Microsoft Office PowerPoint</Application>
  <PresentationFormat>Widescreen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XCCW Joined 10a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Prescott</dc:creator>
  <cp:lastModifiedBy>Paige Prescott</cp:lastModifiedBy>
  <cp:revision>7</cp:revision>
  <cp:lastPrinted>2022-11-28T08:14:12Z</cp:lastPrinted>
  <dcterms:created xsi:type="dcterms:W3CDTF">2022-11-28T07:57:42Z</dcterms:created>
  <dcterms:modified xsi:type="dcterms:W3CDTF">2023-09-19T15:37:06Z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