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2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55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113-5D77-4078-B070-E729BF63F511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69ED-AFEB-4F8E-8AB8-0BE3473C2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1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113-5D77-4078-B070-E729BF63F511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69ED-AFEB-4F8E-8AB8-0BE3473C2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3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113-5D77-4078-B070-E729BF63F511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69ED-AFEB-4F8E-8AB8-0BE3473C2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7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34CD6-65CC-9E48-91F1-B32255CDA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80"/>
            <a:ext cx="9134496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6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113-5D77-4078-B070-E729BF63F511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69ED-AFEB-4F8E-8AB8-0BE3473C2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9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113-5D77-4078-B070-E729BF63F511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69ED-AFEB-4F8E-8AB8-0BE3473C2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113-5D77-4078-B070-E729BF63F511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69ED-AFEB-4F8E-8AB8-0BE3473C2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4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113-5D77-4078-B070-E729BF63F511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69ED-AFEB-4F8E-8AB8-0BE3473C2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7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113-5D77-4078-B070-E729BF63F511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69ED-AFEB-4F8E-8AB8-0BE3473C2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113-5D77-4078-B070-E729BF63F511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69ED-AFEB-4F8E-8AB8-0BE3473C2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3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113-5D77-4078-B070-E729BF63F511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69ED-AFEB-4F8E-8AB8-0BE3473C2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3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113-5D77-4078-B070-E729BF63F511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69ED-AFEB-4F8E-8AB8-0BE3473C2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88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B113-5D77-4078-B070-E729BF63F511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169ED-AFEB-4F8E-8AB8-0BE3473C2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912" y="255118"/>
            <a:ext cx="5552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rgbClr val="7F4393"/>
                </a:solidFill>
                <a:latin typeface="CCW Cursive Writing 1" panose="03050602040000000000" pitchFamily="66" charset="0"/>
              </a:rPr>
              <a:t>History - Street Detectives</a:t>
            </a:r>
            <a:endParaRPr lang="en-GB" sz="800" b="1" dirty="0">
              <a:solidFill>
                <a:srgbClr val="7F4393"/>
              </a:solidFill>
              <a:latin typeface="CCW Cursive Writing 1" panose="03050602040000000000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7F71BF-A4D7-4463-B9F1-07F811C073BA}"/>
              </a:ext>
            </a:extLst>
          </p:cNvPr>
          <p:cNvSpPr txBox="1"/>
          <p:nvPr/>
        </p:nvSpPr>
        <p:spPr>
          <a:xfrm>
            <a:off x="1085993" y="3256937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CW Cursive Writing 1" panose="03050602040000000000" pitchFamily="66" charset="0"/>
              </a:rPr>
              <a:t>Timeline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65023C-CE04-4C73-AF0B-10A89A413622}"/>
              </a:ext>
            </a:extLst>
          </p:cNvPr>
          <p:cNvSpPr txBox="1"/>
          <p:nvPr/>
        </p:nvSpPr>
        <p:spPr>
          <a:xfrm>
            <a:off x="919084" y="3616159"/>
            <a:ext cx="9222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CW Cursive Writing 1" panose="03050602040000000000" pitchFamily="66" charset="0"/>
              </a:rPr>
              <a:t>1897 -- 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r>
              <a:rPr lang="en-GB" sz="1100" dirty="0">
                <a:latin typeface="CCW Cursive Writing 1" panose="03050602040000000000" pitchFamily="66" charset="0"/>
              </a:rPr>
              <a:t>1906 –-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r>
              <a:rPr lang="en-GB" sz="1100" dirty="0">
                <a:latin typeface="CCW Cursive Writing 1" panose="03050602040000000000" pitchFamily="66" charset="0"/>
              </a:rPr>
              <a:t>1964 –- 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r>
              <a:rPr lang="en-GB" sz="1100" dirty="0">
                <a:latin typeface="CCW Cursive Writing 1" panose="03050602040000000000" pitchFamily="66" charset="0"/>
              </a:rPr>
              <a:t>1993 -– 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r>
              <a:rPr lang="en-GB" sz="1100" dirty="0">
                <a:latin typeface="CCW Cursive Writing 1" panose="03050602040000000000" pitchFamily="66" charset="0"/>
              </a:rPr>
              <a:t>2004 – 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r>
              <a:rPr lang="en-GB" sz="1100" dirty="0">
                <a:latin typeface="CCW Cursive Writing 1" panose="03050602040000000000" pitchFamily="66" charset="0"/>
              </a:rPr>
              <a:t>2023 –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F81117-A6BE-4917-9A1A-5CDB33A2FFC6}"/>
              </a:ext>
            </a:extLst>
          </p:cNvPr>
          <p:cNvSpPr txBox="1"/>
          <p:nvPr/>
        </p:nvSpPr>
        <p:spPr>
          <a:xfrm>
            <a:off x="1666440" y="3611005"/>
            <a:ext cx="312463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CW Cursive Writing 1" panose="03050602040000000000" pitchFamily="66" charset="0"/>
              </a:rPr>
              <a:t>Shirebrook Colliery opened</a:t>
            </a:r>
          </a:p>
          <a:p>
            <a:r>
              <a:rPr lang="en-GB" sz="1100" dirty="0">
                <a:latin typeface="CCW Cursive Writing 1" panose="03050602040000000000" pitchFamily="66" charset="0"/>
              </a:rPr>
              <a:t>Shirebrook train station opened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r>
              <a:rPr lang="en-GB" sz="1100" dirty="0">
                <a:latin typeface="CCW Cursive Writing 1" panose="03050602040000000000" pitchFamily="66" charset="0"/>
              </a:rPr>
              <a:t>Our church was built.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r>
              <a:rPr lang="en-GB" sz="1100" dirty="0">
                <a:latin typeface="CCW Cursive Writing 1" panose="03050602040000000000" pitchFamily="66" charset="0"/>
              </a:rPr>
              <a:t>Our school was built.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r>
              <a:rPr lang="en-GB" sz="1100" dirty="0">
                <a:latin typeface="CCW Cursive Writing 1" panose="03050602040000000000" pitchFamily="66" charset="0"/>
              </a:rPr>
              <a:t>Shirebrook Colliery closed.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r>
              <a:rPr lang="en-GB" sz="1100" dirty="0">
                <a:latin typeface="CCW Cursive Writing 1" panose="03050602040000000000" pitchFamily="66" charset="0"/>
              </a:rPr>
              <a:t>Sports Direct opened. </a:t>
            </a:r>
          </a:p>
          <a:p>
            <a:endParaRPr lang="en-GB" sz="1100" dirty="0">
              <a:latin typeface="CCW Cursive Writing 1" panose="03050602040000000000" pitchFamily="66" charset="0"/>
            </a:endParaRPr>
          </a:p>
          <a:p>
            <a:r>
              <a:rPr lang="en-GB" sz="1100" dirty="0">
                <a:latin typeface="CCW Cursive Writing 1" panose="03050602040000000000" pitchFamily="66" charset="0"/>
              </a:rPr>
              <a:t>This year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C897A0-94DA-4CFF-99CC-05FE7688D0DC}"/>
              </a:ext>
            </a:extLst>
          </p:cNvPr>
          <p:cNvCxnSpPr>
            <a:cxnSpLocks/>
          </p:cNvCxnSpPr>
          <p:nvPr/>
        </p:nvCxnSpPr>
        <p:spPr>
          <a:xfrm>
            <a:off x="1572186" y="3611005"/>
            <a:ext cx="15240" cy="21843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6BF673F0-9984-4D5B-B7FB-DA0E1A278D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/>
          <a:stretch/>
        </p:blipFill>
        <p:spPr bwMode="auto">
          <a:xfrm>
            <a:off x="5860209" y="4973724"/>
            <a:ext cx="2240915" cy="1051560"/>
          </a:xfrm>
          <a:prstGeom prst="rect">
            <a:avLst/>
          </a:prstGeom>
          <a:noFill/>
        </p:spPr>
      </p:pic>
      <p:pic>
        <p:nvPicPr>
          <p:cNvPr id="35" name="Picture 34" descr="Taken in the winding house in the 1890s">
            <a:extLst>
              <a:ext uri="{FF2B5EF4-FFF2-40B4-BE49-F238E27FC236}">
                <a16:creationId xmlns:a16="http://schemas.microsoft.com/office/drawing/2014/main" id="{DFAC9C8B-8DFE-4920-AA67-5AF8CA6E6E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71" y="1873867"/>
            <a:ext cx="1716107" cy="1373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St Joseph's Shirebrook YouTube Channel Analytics and Report - Powered by  NoxInfluencer Mobile">
            <a:extLst>
              <a:ext uri="{FF2B5EF4-FFF2-40B4-BE49-F238E27FC236}">
                <a16:creationId xmlns:a16="http://schemas.microsoft.com/office/drawing/2014/main" id="{3B3F9D4D-38C7-4CFB-8784-E92D54D140A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62" y="5013960"/>
            <a:ext cx="922238" cy="96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Shirebrook Colliery: 25th anniversary of closure | Mining Heritage">
            <a:extLst>
              <a:ext uri="{FF2B5EF4-FFF2-40B4-BE49-F238E27FC236}">
                <a16:creationId xmlns:a16="http://schemas.microsoft.com/office/drawing/2014/main" id="{2CB9CB31-9935-4343-9756-3C40B198F5C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70" y="1511032"/>
            <a:ext cx="1583482" cy="133731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DE9808-5C3D-41E7-B5F1-00AE8FECC4DB}"/>
              </a:ext>
            </a:extLst>
          </p:cNvPr>
          <p:cNvSpPr txBox="1"/>
          <p:nvPr/>
        </p:nvSpPr>
        <p:spPr>
          <a:xfrm>
            <a:off x="892126" y="1075022"/>
            <a:ext cx="73597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CW Cursive Writing 1" panose="03050602040000000000" pitchFamily="66" charset="0"/>
              </a:rPr>
              <a:t>In this topic we will be learning all about our local history and what it was like in the past!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546F43-3E89-4BD6-AC30-60817D1820BE}"/>
              </a:ext>
            </a:extLst>
          </p:cNvPr>
          <p:cNvSpPr txBox="1"/>
          <p:nvPr/>
        </p:nvSpPr>
        <p:spPr>
          <a:xfrm>
            <a:off x="4690297" y="1526787"/>
            <a:ext cx="354575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u="sng" dirty="0">
                <a:latin typeface="CCW Cursive Writing 1" panose="03050602040000000000" pitchFamily="66" charset="0"/>
              </a:rPr>
              <a:t>Shirebrook Colliery</a:t>
            </a:r>
          </a:p>
          <a:p>
            <a:r>
              <a:rPr lang="en-GB" sz="1050" dirty="0">
                <a:latin typeface="CCW Cursive Writing 1" panose="03050602040000000000" pitchFamily="66" charset="0"/>
              </a:rPr>
              <a:t>Shirebrook Colliery was a coal mine where men and children worked underground collecting coal.</a:t>
            </a: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r>
              <a:rPr lang="en-GB" sz="1050" dirty="0">
                <a:latin typeface="CCW Cursive Writing 1" panose="03050602040000000000" pitchFamily="66" charset="0"/>
              </a:rPr>
              <a:t>Shirebrook Colliery was a huge part of the community and was one of the reasons why Shirebrook grew in size!</a:t>
            </a: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r>
              <a:rPr lang="en-GB" sz="1050" dirty="0">
                <a:latin typeface="CCW Cursive Writing 1" panose="03050602040000000000" pitchFamily="66" charset="0"/>
              </a:rPr>
              <a:t>When Shirebrook Colliery opened the population increased and therefore more houses had to be built. Whilst the houses were being built people lived in huts and tents. </a:t>
            </a:r>
          </a:p>
          <a:p>
            <a:endParaRPr lang="en-GB" sz="1050" dirty="0">
              <a:latin typeface="CCW Cursive Writing 1" panose="03050602040000000000" pitchFamily="66" charset="0"/>
            </a:endParaRPr>
          </a:p>
          <a:p>
            <a:r>
              <a:rPr lang="en-GB" sz="1050" dirty="0">
                <a:latin typeface="CCW Cursive Writing 1" panose="03050602040000000000" pitchFamily="66" charset="0"/>
              </a:rPr>
              <a:t>After the Colliery closed there were strikes and people had to find new jobs.</a:t>
            </a:r>
          </a:p>
        </p:txBody>
      </p:sp>
    </p:spTree>
    <p:extLst>
      <p:ext uri="{BB962C8B-B14F-4D97-AF65-F5344CB8AC3E}">
        <p14:creationId xmlns:p14="http://schemas.microsoft.com/office/powerpoint/2010/main" val="103734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4568EE2-4CEB-4EED-8021-784C4DB1E36E}"/>
              </a:ext>
            </a:extLst>
          </p:cNvPr>
          <p:cNvSpPr txBox="1"/>
          <p:nvPr/>
        </p:nvSpPr>
        <p:spPr>
          <a:xfrm>
            <a:off x="876950" y="1052667"/>
            <a:ext cx="31111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u="sng" dirty="0">
                <a:latin typeface="CCW Cursive Writing 1" panose="03050602040000000000" pitchFamily="66" charset="0"/>
              </a:rPr>
              <a:t>Changing communities  </a:t>
            </a:r>
          </a:p>
          <a:p>
            <a:r>
              <a:rPr lang="en-GB" sz="1000" dirty="0">
                <a:latin typeface="CCW Cursive Writing 1" panose="03050602040000000000" pitchFamily="66" charset="0"/>
              </a:rPr>
              <a:t>A community can change over time. How people shop is one way a community might have changed. In the past, people shopped in smaller shops like the examples below. Now, most people do their shopping at supermarkets. </a:t>
            </a: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pPr algn="ctr"/>
            <a:endParaRPr lang="en-GB" sz="1000" dirty="0">
              <a:latin typeface="CCW Cursive Writing 1" panose="03050602040000000000" pitchFamily="66" charset="0"/>
            </a:endParaRPr>
          </a:p>
          <a:p>
            <a:r>
              <a:rPr lang="en-GB" sz="1000" dirty="0">
                <a:latin typeface="CCW Cursive Writing 1" panose="03050602040000000000" pitchFamily="66" charset="0"/>
              </a:rPr>
              <a:t>Houses have also changed over time through technology and materials.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8FE89-7EEB-46A5-9032-2149DA83269F}"/>
              </a:ext>
            </a:extLst>
          </p:cNvPr>
          <p:cNvSpPr txBox="1"/>
          <p:nvPr/>
        </p:nvSpPr>
        <p:spPr>
          <a:xfrm>
            <a:off x="879307" y="2684942"/>
            <a:ext cx="1828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CCW Cursive Writing 1" panose="03050602040000000000" pitchFamily="66" charset="0"/>
              </a:rPr>
              <a:t>Grocer’s </a:t>
            </a:r>
          </a:p>
          <a:p>
            <a:pPr algn="ctr"/>
            <a:r>
              <a:rPr lang="en-GB" sz="1000" dirty="0">
                <a:latin typeface="CCW Cursive Writing 1" panose="03050602040000000000" pitchFamily="66" charset="0"/>
              </a:rPr>
              <a:t>Food like butter, eggs and cheese were bought from the grocer’s shop.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3C4DD-A251-4362-912D-EBFACF5C5C2F}"/>
              </a:ext>
            </a:extLst>
          </p:cNvPr>
          <p:cNvSpPr txBox="1"/>
          <p:nvPr/>
        </p:nvSpPr>
        <p:spPr>
          <a:xfrm>
            <a:off x="881665" y="3717244"/>
            <a:ext cx="182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CCW Cursive Writing 1" panose="03050602040000000000" pitchFamily="66" charset="0"/>
              </a:rPr>
              <a:t>Bakery  </a:t>
            </a:r>
          </a:p>
          <a:p>
            <a:pPr algn="ctr"/>
            <a:r>
              <a:rPr lang="en-GB" sz="1000" dirty="0">
                <a:latin typeface="CCW Cursive Writing 1" panose="03050602040000000000" pitchFamily="66" charset="0"/>
              </a:rPr>
              <a:t>Bread and cake were bought from the bakery.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77B72-E62F-412F-918B-55D892B9CFDF}"/>
              </a:ext>
            </a:extLst>
          </p:cNvPr>
          <p:cNvSpPr txBox="1"/>
          <p:nvPr/>
        </p:nvSpPr>
        <p:spPr>
          <a:xfrm>
            <a:off x="876950" y="4441769"/>
            <a:ext cx="1828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CCW Cursive Writing 1" panose="03050602040000000000" pitchFamily="66" charset="0"/>
              </a:rPr>
              <a:t>Sweet shop</a:t>
            </a:r>
          </a:p>
          <a:p>
            <a:pPr algn="ctr"/>
            <a:r>
              <a:rPr lang="en-GB" sz="1000" dirty="0">
                <a:latin typeface="CCW Cursive Writing 1" panose="03050602040000000000" pitchFamily="66" charset="0"/>
              </a:rPr>
              <a:t>Sweets were bought in sweet shops. They were kept in jars.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A78851-CCE7-4A47-8B17-5BAEB3ABE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41" y="4547138"/>
            <a:ext cx="1282458" cy="891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986981-BCA4-4ED6-ABC1-4B7555F63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35" y="3653556"/>
            <a:ext cx="1291464" cy="8562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866455-CF5B-41C7-8669-48686D5775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5"/>
          <a:stretch/>
        </p:blipFill>
        <p:spPr>
          <a:xfrm>
            <a:off x="2712709" y="2709824"/>
            <a:ext cx="1268741" cy="8848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810C96-483F-48C3-A7AF-46A204C1143C}"/>
              </a:ext>
            </a:extLst>
          </p:cNvPr>
          <p:cNvSpPr txBox="1"/>
          <p:nvPr/>
        </p:nvSpPr>
        <p:spPr>
          <a:xfrm>
            <a:off x="4767354" y="1044665"/>
            <a:ext cx="3252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u="sng" dirty="0">
                <a:latin typeface="CCW Cursive Writing 1" panose="03050602040000000000" pitchFamily="66" charset="0"/>
              </a:rPr>
              <a:t>Glossary</a:t>
            </a:r>
            <a:r>
              <a:rPr lang="en-GB" sz="1000" dirty="0">
                <a:latin typeface="CCW Cursive Writing 1" panose="03050602040000000000" pitchFamily="66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95BB53-A2A1-4954-8D42-7F43A7AB5D40}"/>
              </a:ext>
            </a:extLst>
          </p:cNvPr>
          <p:cNvSpPr txBox="1"/>
          <p:nvPr/>
        </p:nvSpPr>
        <p:spPr>
          <a:xfrm>
            <a:off x="4132691" y="1309339"/>
            <a:ext cx="1878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community</a:t>
            </a:r>
            <a:r>
              <a:rPr lang="en-GB" sz="1000" dirty="0">
                <a:latin typeface="CCW Cursive Writing 1" panose="03050602040000000000" pitchFamily="66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97D0B-0CA6-42A9-B15E-1EADBDB1ECD4}"/>
              </a:ext>
            </a:extLst>
          </p:cNvPr>
          <p:cNvSpPr txBox="1"/>
          <p:nvPr/>
        </p:nvSpPr>
        <p:spPr>
          <a:xfrm>
            <a:off x="4132691" y="3347608"/>
            <a:ext cx="187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semi-detached house</a:t>
            </a:r>
            <a:r>
              <a:rPr lang="en-GB" sz="1000" dirty="0">
                <a:latin typeface="CCW Cursive Writing 1" panose="03050602040000000000" pitchFamily="66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B26833-6B18-4F67-A158-3C541CFBD21B}"/>
              </a:ext>
            </a:extLst>
          </p:cNvPr>
          <p:cNvSpPr txBox="1"/>
          <p:nvPr/>
        </p:nvSpPr>
        <p:spPr>
          <a:xfrm>
            <a:off x="4134221" y="2207427"/>
            <a:ext cx="1878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butchers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AFB9B3-4A84-4425-AEDE-B4FAE1C478B3}"/>
              </a:ext>
            </a:extLst>
          </p:cNvPr>
          <p:cNvSpPr txBox="1"/>
          <p:nvPr/>
        </p:nvSpPr>
        <p:spPr>
          <a:xfrm>
            <a:off x="4134221" y="2578462"/>
            <a:ext cx="1878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Fire service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56579D-2533-44DA-A1E8-3F85678B4C0D}"/>
              </a:ext>
            </a:extLst>
          </p:cNvPr>
          <p:cNvSpPr txBox="1"/>
          <p:nvPr/>
        </p:nvSpPr>
        <p:spPr>
          <a:xfrm>
            <a:off x="4142216" y="2936475"/>
            <a:ext cx="187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detached</a:t>
            </a:r>
          </a:p>
          <a:p>
            <a:r>
              <a:rPr lang="en-GB" sz="1000" b="1" dirty="0">
                <a:latin typeface="CCW Cursive Writing 1" panose="03050602040000000000" pitchFamily="66" charset="0"/>
              </a:rPr>
              <a:t>house</a:t>
            </a:r>
            <a:r>
              <a:rPr lang="en-GB" sz="1000" dirty="0">
                <a:latin typeface="CCW Cursive Writing 1" panose="03050602040000000000" pitchFamily="66" charset="0"/>
              </a:rPr>
              <a:t>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78C668-5D65-4EFD-80F1-D2D205451A89}"/>
              </a:ext>
            </a:extLst>
          </p:cNvPr>
          <p:cNvSpPr txBox="1"/>
          <p:nvPr/>
        </p:nvSpPr>
        <p:spPr>
          <a:xfrm>
            <a:off x="4132691" y="1725904"/>
            <a:ext cx="1878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colliery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BEC440-E9CE-47DF-9910-F1E673B1BFD5}"/>
              </a:ext>
            </a:extLst>
          </p:cNvPr>
          <p:cNvSpPr txBox="1"/>
          <p:nvPr/>
        </p:nvSpPr>
        <p:spPr>
          <a:xfrm>
            <a:off x="4085976" y="3928935"/>
            <a:ext cx="1972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CCW Cursive Writing 1" panose="03050602040000000000" pitchFamily="66" charset="0"/>
              </a:rPr>
              <a:t>Terrace house </a:t>
            </a:r>
            <a:endParaRPr lang="en-GB" sz="1000" dirty="0">
              <a:latin typeface="CCW Cursive Writing 1" panose="03050602040000000000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2F2C09-71CD-4EBB-A10E-DF1F0B37C26B}"/>
              </a:ext>
            </a:extLst>
          </p:cNvPr>
          <p:cNvSpPr txBox="1"/>
          <p:nvPr/>
        </p:nvSpPr>
        <p:spPr>
          <a:xfrm>
            <a:off x="5417041" y="1298694"/>
            <a:ext cx="2845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group of people living in the same area.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0706FB-157A-4B29-A9D3-9C5950019D55}"/>
              </a:ext>
            </a:extLst>
          </p:cNvPr>
          <p:cNvSpPr txBox="1"/>
          <p:nvPr/>
        </p:nvSpPr>
        <p:spPr>
          <a:xfrm>
            <a:off x="5417041" y="1722329"/>
            <a:ext cx="294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place where you can mine coal.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1F4A31-9FEC-4493-BF3D-4E3A2C5C0638}"/>
              </a:ext>
            </a:extLst>
          </p:cNvPr>
          <p:cNvSpPr txBox="1"/>
          <p:nvPr/>
        </p:nvSpPr>
        <p:spPr>
          <a:xfrm>
            <a:off x="5408882" y="2139762"/>
            <a:ext cx="294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shop that prepares and sells meat.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137E33-77FF-4994-9D49-163D247CD382}"/>
              </a:ext>
            </a:extLst>
          </p:cNvPr>
          <p:cNvSpPr txBox="1"/>
          <p:nvPr/>
        </p:nvSpPr>
        <p:spPr>
          <a:xfrm>
            <a:off x="5417041" y="2523869"/>
            <a:ext cx="2845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means or moving people from place to place.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10E5CE-65A1-4D40-A6D7-D3761D9F6A18}"/>
              </a:ext>
            </a:extLst>
          </p:cNvPr>
          <p:cNvSpPr txBox="1"/>
          <p:nvPr/>
        </p:nvSpPr>
        <p:spPr>
          <a:xfrm>
            <a:off x="5390810" y="2945286"/>
            <a:ext cx="2551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stand alone house.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D31D95-6AD4-4230-A78F-F9C7B6142330}"/>
              </a:ext>
            </a:extLst>
          </p:cNvPr>
          <p:cNvSpPr txBox="1"/>
          <p:nvPr/>
        </p:nvSpPr>
        <p:spPr>
          <a:xfrm>
            <a:off x="5710481" y="3351417"/>
            <a:ext cx="2551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house that shares a wall with another house.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D85AE2-7881-427F-A47B-772C659B12D8}"/>
              </a:ext>
            </a:extLst>
          </p:cNvPr>
          <p:cNvSpPr txBox="1"/>
          <p:nvPr/>
        </p:nvSpPr>
        <p:spPr>
          <a:xfrm>
            <a:off x="5468210" y="3939958"/>
            <a:ext cx="2551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CW Cursive Writing 1" panose="03050602040000000000" pitchFamily="66" charset="0"/>
              </a:rPr>
              <a:t>A house build in a row with other houses.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04F13C-F5BF-4B6C-B891-49D66A089B4B}"/>
              </a:ext>
            </a:extLst>
          </p:cNvPr>
          <p:cNvCxnSpPr>
            <a:cxnSpLocks/>
          </p:cNvCxnSpPr>
          <p:nvPr/>
        </p:nvCxnSpPr>
        <p:spPr>
          <a:xfrm>
            <a:off x="4180316" y="1698804"/>
            <a:ext cx="3895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BDF267-ED1F-4F06-9253-929BE6FD4EA6}"/>
              </a:ext>
            </a:extLst>
          </p:cNvPr>
          <p:cNvCxnSpPr>
            <a:cxnSpLocks/>
          </p:cNvCxnSpPr>
          <p:nvPr/>
        </p:nvCxnSpPr>
        <p:spPr>
          <a:xfrm>
            <a:off x="4199366" y="2131964"/>
            <a:ext cx="3895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C282FA-578C-4FA1-B8A8-E430B71E61B5}"/>
              </a:ext>
            </a:extLst>
          </p:cNvPr>
          <p:cNvCxnSpPr>
            <a:cxnSpLocks/>
          </p:cNvCxnSpPr>
          <p:nvPr/>
        </p:nvCxnSpPr>
        <p:spPr>
          <a:xfrm>
            <a:off x="4234769" y="2530347"/>
            <a:ext cx="3895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ACD4DB-BC6F-47D8-A40A-B27A9E1BA5C2}"/>
              </a:ext>
            </a:extLst>
          </p:cNvPr>
          <p:cNvCxnSpPr>
            <a:cxnSpLocks/>
          </p:cNvCxnSpPr>
          <p:nvPr/>
        </p:nvCxnSpPr>
        <p:spPr>
          <a:xfrm>
            <a:off x="4234769" y="2923979"/>
            <a:ext cx="3895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9E656D8-7E73-4ECD-84B0-DD1AF08538C4}"/>
              </a:ext>
            </a:extLst>
          </p:cNvPr>
          <p:cNvCxnSpPr>
            <a:cxnSpLocks/>
          </p:cNvCxnSpPr>
          <p:nvPr/>
        </p:nvCxnSpPr>
        <p:spPr>
          <a:xfrm>
            <a:off x="4243530" y="3336585"/>
            <a:ext cx="3895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3D174C-3DE6-4BF3-8461-3649A605C006}"/>
              </a:ext>
            </a:extLst>
          </p:cNvPr>
          <p:cNvCxnSpPr>
            <a:cxnSpLocks/>
          </p:cNvCxnSpPr>
          <p:nvPr/>
        </p:nvCxnSpPr>
        <p:spPr>
          <a:xfrm>
            <a:off x="4243530" y="3905415"/>
            <a:ext cx="38959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9A783A9-8C49-48A5-8EB4-39EACC03D3C6}"/>
              </a:ext>
            </a:extLst>
          </p:cNvPr>
          <p:cNvSpPr txBox="1"/>
          <p:nvPr/>
        </p:nvSpPr>
        <p:spPr>
          <a:xfrm>
            <a:off x="4404393" y="4536338"/>
            <a:ext cx="1972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u="sng" dirty="0">
                <a:latin typeface="CCW Cursive Writing 1" panose="03050602040000000000" pitchFamily="66" charset="0"/>
              </a:rPr>
              <a:t>School</a:t>
            </a:r>
          </a:p>
          <a:p>
            <a:r>
              <a:rPr lang="en-GB" sz="1000" dirty="0">
                <a:latin typeface="CCW Cursive Writing 1" panose="03050602040000000000" pitchFamily="66" charset="0"/>
              </a:rPr>
              <a:t>Schools have also changed overtime including class sizes, equipment, teachers and lessons.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B0D84F7-23DC-43AB-9AFA-214855029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568" y="4436710"/>
            <a:ext cx="1519095" cy="15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6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5820A69B-17C3-4F88-8601-7C1D9601A4C4}"/>
</file>

<file path=customXml/itemProps2.xml><?xml version="1.0" encoding="utf-8"?>
<ds:datastoreItem xmlns:ds="http://schemas.openxmlformats.org/officeDocument/2006/customXml" ds:itemID="{25A246B1-93A8-4167-B8C2-D73DB82E739C}"/>
</file>

<file path=customXml/itemProps3.xml><?xml version="1.0" encoding="utf-8"?>
<ds:datastoreItem xmlns:ds="http://schemas.openxmlformats.org/officeDocument/2006/customXml" ds:itemID="{CA63DAC4-9BFC-4201-A879-C1EC7FA664C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332</Words>
  <Application>Microsoft Office PowerPoint</Application>
  <PresentationFormat>On-screen Show (4:3)</PresentationFormat>
  <Paragraphs>82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CCW Cursive Writing 1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Egerton</dc:creator>
  <cp:lastModifiedBy>Becky Egerton</cp:lastModifiedBy>
  <cp:revision>7</cp:revision>
  <dcterms:created xsi:type="dcterms:W3CDTF">2022-08-30T16:22:07Z</dcterms:created>
  <dcterms:modified xsi:type="dcterms:W3CDTF">2023-01-09T18:14:49Z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