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1D1A"/>
    <a:srgbClr val="577332"/>
    <a:srgbClr val="CE3330"/>
    <a:srgbClr val="90A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13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F2CED-B1EC-2F4C-83F5-7C34C5476C8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B582C-4CA0-D44F-BA17-B867B176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3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8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57179-0D31-974A-A8FF-DC784027D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ard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EB077-0FEE-DB41-BDAB-018CEA96F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8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ard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21A7E-2656-724E-B4E8-1D95A0BB67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4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C30D0-8F40-5B49-ACC2-EAA04B9F7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1587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9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77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9480" y="1194500"/>
            <a:ext cx="462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Gods and Mortals - Geography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1149" y="1757797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Greece</a:t>
            </a:r>
            <a:endParaRPr lang="en-GB" sz="12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024" y="2265253"/>
            <a:ext cx="3664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  <a:latin typeface="XCCW Joined 10a" panose="03050602040000000000" pitchFamily="66" charset="0"/>
              </a:rPr>
              <a:t>Greece is a country in Europe. To the north of mainland Greece, there is Albania, FYROM (Macedonia) and Bulgaria. There are also many Greek islands.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3A9B1-D0D6-401E-8347-80DA6984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46" y="3280916"/>
            <a:ext cx="4457700" cy="334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082E1A-E1D2-4FFE-8ECA-76A79E83F5A9}"/>
              </a:ext>
            </a:extLst>
          </p:cNvPr>
          <p:cNvSpPr txBox="1"/>
          <p:nvPr/>
        </p:nvSpPr>
        <p:spPr>
          <a:xfrm>
            <a:off x="5897177" y="5608528"/>
            <a:ext cx="3664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  <a:latin typeface="XCCW Joined 10a" panose="03050602040000000000" pitchFamily="66" charset="0"/>
              </a:rPr>
              <a:t>Greece has a warm, sunny climate and enjoys more than 250 days of sunshine a year. It has a typically Mediterranean climate with hot, dry summers and mild, rainy winters.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77CC-37DB-4FE2-9211-05FD4809B115}"/>
              </a:ext>
            </a:extLst>
          </p:cNvPr>
          <p:cNvSpPr txBox="1"/>
          <p:nvPr/>
        </p:nvSpPr>
        <p:spPr>
          <a:xfrm>
            <a:off x="6483927" y="2722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478DD1-D480-4B79-9B37-98E052420E58}"/>
              </a:ext>
            </a:extLst>
          </p:cNvPr>
          <p:cNvSpPr txBox="1"/>
          <p:nvPr/>
        </p:nvSpPr>
        <p:spPr>
          <a:xfrm>
            <a:off x="5641833" y="1765101"/>
            <a:ext cx="3920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  <a:latin typeface="XCCW Joined 10a" panose="03050602040000000000" pitchFamily="66" charset="0"/>
              </a:rPr>
              <a:t>The most populous and the capital city of Greece is Athens. It has a population of over 3 million people. Most settlements were founded around the coast, as Greeks historically were seafaring people. Land is used for agriculture, leisure, tourism and fishing.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58A4E-0EA7-4C64-ADD6-BC087E173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937" y="3334761"/>
            <a:ext cx="3253438" cy="217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1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0390" y="1566386"/>
            <a:ext cx="2862260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Acropolis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– a part of an ancient Greek city built on high ground and containing important buildings </a:t>
            </a:r>
          </a:p>
          <a:p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climate</a:t>
            </a:r>
            <a:r>
              <a:rPr lang="en-GB" sz="1100" b="1" dirty="0">
                <a:solidFill>
                  <a:srgbClr val="7030A0"/>
                </a:solidFill>
                <a:latin typeface="XCCW Joined 10a" panose="03050602040000000000" pitchFamily="66" charset="0"/>
              </a:rPr>
              <a:t> –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the weather conditions in an area. </a:t>
            </a:r>
          </a:p>
          <a:p>
            <a:endParaRPr lang="en-GB" sz="1100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coast </a:t>
            </a:r>
            <a:r>
              <a:rPr lang="en-GB" sz="1100" b="1" dirty="0">
                <a:solidFill>
                  <a:srgbClr val="7030A0"/>
                </a:solidFill>
                <a:latin typeface="XCCW Joined 10a" panose="03050602040000000000" pitchFamily="66" charset="0"/>
              </a:rPr>
              <a:t>–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the part of the land next to or near the sea</a:t>
            </a:r>
          </a:p>
          <a:p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feature</a:t>
            </a:r>
            <a:r>
              <a:rPr lang="en-GB" sz="1100" b="1" dirty="0">
                <a:solidFill>
                  <a:srgbClr val="7030A0"/>
                </a:solidFill>
                <a:latin typeface="XCCW Joined 10a" panose="03050602040000000000" pitchFamily="66" charset="0"/>
              </a:rPr>
              <a:t> -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An interesting or important part of something. </a:t>
            </a:r>
          </a:p>
          <a:p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   </a:t>
            </a:r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mainland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 – a large area of land that includes the greater part of a country</a:t>
            </a:r>
          </a:p>
          <a:p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populous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 – lots of people live there </a:t>
            </a:r>
          </a:p>
          <a:p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seafaring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– regularly travelling by sea </a:t>
            </a:r>
          </a:p>
          <a:p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temple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– a building devoted to the worship of a god or gods</a:t>
            </a:r>
          </a:p>
          <a:p>
            <a:endParaRPr lang="en-GB" sz="1100" dirty="0">
              <a:solidFill>
                <a:srgbClr val="7030A0"/>
              </a:solidFill>
              <a:latin typeface="XCCW Joined 10a" panose="03050602040000000000" pitchFamily="66" charset="0"/>
            </a:endParaRPr>
          </a:p>
          <a:p>
            <a:r>
              <a:rPr lang="en-GB" sz="11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trade 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– buying and selling items</a:t>
            </a:r>
            <a:endParaRPr lang="en-GB" sz="1100" b="1" u="sng" dirty="0">
              <a:solidFill>
                <a:srgbClr val="7030A0"/>
              </a:solidFill>
              <a:latin typeface="XCCW Joined 10a" panose="03050602040000000000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176" y="1196027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Glossary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5719" y="1280497"/>
            <a:ext cx="4660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Physical Features/Topographical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1423" y="1719913"/>
            <a:ext cx="3335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An island is formed when land breaks away from a continent or volcanoes form under the sea and rise out of the water.</a:t>
            </a:r>
          </a:p>
          <a:p>
            <a:endParaRPr lang="en-GB" sz="1000" dirty="0">
              <a:solidFill>
                <a:srgbClr val="7030A0"/>
              </a:solidFill>
              <a:latin typeface="XCCW Joined 10a" panose="03050602040000000000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63289-7188-4D5A-A4B9-026F87543A59}"/>
              </a:ext>
            </a:extLst>
          </p:cNvPr>
          <p:cNvSpPr txBox="1"/>
          <p:nvPr/>
        </p:nvSpPr>
        <p:spPr>
          <a:xfrm>
            <a:off x="2914649" y="4244263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u="sng" dirty="0">
                <a:solidFill>
                  <a:srgbClr val="7030A0"/>
                </a:solidFill>
                <a:latin typeface="XCCW Joined 10a" panose="03050602040000000000" pitchFamily="66" charset="0"/>
              </a:rPr>
              <a:t>Human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63936-9B51-45E3-8F99-26360E4E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72" y="2643243"/>
            <a:ext cx="2227886" cy="14852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0034D3-0B6D-49CC-BB03-1E781DAAC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970" y="2543700"/>
            <a:ext cx="3061401" cy="148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75A761-DCA2-4D03-A1CC-392803B6EC1E}"/>
              </a:ext>
            </a:extLst>
          </p:cNvPr>
          <p:cNvSpPr txBox="1"/>
          <p:nvPr/>
        </p:nvSpPr>
        <p:spPr>
          <a:xfrm>
            <a:off x="1244337" y="1704375"/>
            <a:ext cx="25738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A mountain is formed by tectonic plates moving together and pushing up until tall structures are formed.</a:t>
            </a:r>
            <a:endParaRPr lang="en-GB" sz="1000" dirty="0">
              <a:solidFill>
                <a:srgbClr val="7030A0"/>
              </a:solidFill>
              <a:latin typeface="XCCW Joined 10a" panose="03050602040000000000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29CAA7-B757-46F2-8D62-E0902158F264}"/>
              </a:ext>
            </a:extLst>
          </p:cNvPr>
          <p:cNvSpPr txBox="1"/>
          <p:nvPr/>
        </p:nvSpPr>
        <p:spPr>
          <a:xfrm>
            <a:off x="1244337" y="4552379"/>
            <a:ext cx="25738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The Parthenon is a former temple, dedicated to the goddess Athena who is said to be the patron of Athens.</a:t>
            </a:r>
            <a:endParaRPr lang="en-GB" sz="1000" dirty="0">
              <a:solidFill>
                <a:srgbClr val="7030A0"/>
              </a:solidFill>
              <a:latin typeface="XCCW Joined 10a" panose="030506020400000000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1EBFE-391D-4F63-A81B-ABE2F694B05A}"/>
              </a:ext>
            </a:extLst>
          </p:cNvPr>
          <p:cNvSpPr txBox="1"/>
          <p:nvPr/>
        </p:nvSpPr>
        <p:spPr>
          <a:xfrm>
            <a:off x="4208318" y="4504353"/>
            <a:ext cx="27080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The Odeon of </a:t>
            </a:r>
            <a:r>
              <a:rPr lang="en-GB" sz="1100" dirty="0" err="1">
                <a:solidFill>
                  <a:srgbClr val="7030A0"/>
                </a:solidFill>
                <a:latin typeface="XCCW Joined 10a" panose="03050602040000000000" pitchFamily="66" charset="0"/>
              </a:rPr>
              <a:t>Herodes</a:t>
            </a:r>
            <a:r>
              <a:rPr lang="en-GB" sz="1100" dirty="0">
                <a:solidFill>
                  <a:srgbClr val="7030A0"/>
                </a:solidFill>
                <a:latin typeface="XCCW Joined 10a" panose="03050602040000000000" pitchFamily="66" charset="0"/>
              </a:rPr>
              <a:t> Atticus is a stone theatre structure on the southwest slope of the Acropolis in Athens, Greece.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756F8-CC77-4599-8E11-D95A2D54C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77" y="5447770"/>
            <a:ext cx="2283179" cy="11986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BE743E-D421-42B7-8390-A1E6A1141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059" y="5394602"/>
            <a:ext cx="2053553" cy="13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10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082385E536C4BBAD8E53215F6C958" ma:contentTypeVersion="16" ma:contentTypeDescription="Create a new document." ma:contentTypeScope="" ma:versionID="e629aedb26c0bdc50998f9dc435be638">
  <xsd:schema xmlns:xsd="http://www.w3.org/2001/XMLSchema" xmlns:xs="http://www.w3.org/2001/XMLSchema" xmlns:p="http://schemas.microsoft.com/office/2006/metadata/properties" xmlns:ns2="351459db-3b75-47df-a6df-554e6210169d" xmlns:ns3="73522962-7b55-4b97-82cf-24e7999e46ad" targetNamespace="http://schemas.microsoft.com/office/2006/metadata/properties" ma:root="true" ma:fieldsID="7fb0a9ac5de3e1e5dea0d2c6694aecdd" ns2:_="" ns3:_="">
    <xsd:import namespace="351459db-3b75-47df-a6df-554e6210169d"/>
    <xsd:import namespace="73522962-7b55-4b97-82cf-24e7999e46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459db-3b75-47df-a6df-554e62101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e434f0-ed9b-42bd-875f-ac81a6495e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522962-7b55-4b97-82cf-24e7999e46a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8ac06bbf-12f0-473c-bb7f-affa5d5ad483}" ma:internalName="TaxCatchAll" ma:showField="CatchAllData" ma:web="73522962-7b55-4b97-82cf-24e7999e46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1459db-3b75-47df-a6df-554e6210169d">
      <Terms xmlns="http://schemas.microsoft.com/office/infopath/2007/PartnerControls"/>
    </lcf76f155ced4ddcb4097134ff3c332f>
    <TaxCatchAll xmlns="73522962-7b55-4b97-82cf-24e7999e46ad" xsi:nil="true"/>
  </documentManagement>
</p:properties>
</file>

<file path=customXml/itemProps1.xml><?xml version="1.0" encoding="utf-8"?>
<ds:datastoreItem xmlns:ds="http://schemas.openxmlformats.org/officeDocument/2006/customXml" ds:itemID="{6710D704-F351-4EEE-B8E1-FDEFC6F567AB}"/>
</file>

<file path=customXml/itemProps2.xml><?xml version="1.0" encoding="utf-8"?>
<ds:datastoreItem xmlns:ds="http://schemas.openxmlformats.org/officeDocument/2006/customXml" ds:itemID="{38A346C8-AD62-4F24-B211-CF1C29D0E4FC}"/>
</file>

<file path=customXml/itemProps3.xml><?xml version="1.0" encoding="utf-8"?>
<ds:datastoreItem xmlns:ds="http://schemas.openxmlformats.org/officeDocument/2006/customXml" ds:itemID="{7449F54B-800B-4E4B-B509-E39586DB60F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</TotalTime>
  <Words>313</Words>
  <Application>Microsoft Office PowerPoint</Application>
  <PresentationFormat>Custom</PresentationFormat>
  <Paragraphs>29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XCCW Joined 10a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Wright</dc:creator>
  <cp:lastModifiedBy>Paige Prescott</cp:lastModifiedBy>
  <cp:revision>28</cp:revision>
  <dcterms:created xsi:type="dcterms:W3CDTF">2018-08-02T12:30:09Z</dcterms:created>
  <dcterms:modified xsi:type="dcterms:W3CDTF">2023-09-19T15:54:47Z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0x010100165082385E536C4BBAD8E53215F6C958</vt:lpwstr>
  </property>
</Properties>
</file>