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03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75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3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9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76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32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56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34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8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53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68317-A932-44D3-A316-6DEA5E727E84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2653-2101-42A6-B408-D508B77738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23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39704" t="43431" r="41111" b="6826"/>
          <a:stretch/>
        </p:blipFill>
        <p:spPr>
          <a:xfrm rot="5400000">
            <a:off x="1520656" y="-1527345"/>
            <a:ext cx="6864689" cy="9906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82524" y="808062"/>
            <a:ext cx="35259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>
                <a:solidFill>
                  <a:srgbClr val="7030A0"/>
                </a:solidFill>
                <a:latin typeface="CCW Cursive Writing 10" panose="03050602040000000000" pitchFamily="66" charset="0"/>
              </a:rPr>
              <a:t>Glossary</a:t>
            </a:r>
          </a:p>
          <a:p>
            <a:endParaRPr lang="en-GB" sz="1400" dirty="0">
              <a:latin typeface="XCCW Joined 10a" panose="03050602040000000000" pitchFamily="66" charset="0"/>
            </a:endParaRPr>
          </a:p>
          <a:p>
            <a:r>
              <a:rPr lang="en-GB" sz="1100" b="1" dirty="0">
                <a:latin typeface="CCW Cursive Writing 10" panose="03050602040000000000" pitchFamily="66" charset="0"/>
              </a:rPr>
              <a:t>Annotate</a:t>
            </a:r>
            <a:r>
              <a:rPr lang="en-GB" sz="1100" dirty="0">
                <a:latin typeface="CCW Cursive Writing 10" panose="03050602040000000000" pitchFamily="66" charset="0"/>
              </a:rPr>
              <a:t>-Adding writing to explain an idea in more detail</a:t>
            </a:r>
            <a:r>
              <a:rPr lang="en-GB" sz="1100" b="1" dirty="0">
                <a:latin typeface="CCW Cursive Writing 10" panose="03050602040000000000" pitchFamily="66" charset="0"/>
              </a:rPr>
              <a:t>.</a:t>
            </a:r>
          </a:p>
          <a:p>
            <a:endParaRPr lang="en-GB" sz="1100" b="1" dirty="0">
              <a:latin typeface="CCW Cursive Writing 10" panose="03050602040000000000" pitchFamily="66" charset="0"/>
            </a:endParaRPr>
          </a:p>
          <a:p>
            <a:r>
              <a:rPr lang="en-GB" sz="1100" b="1" dirty="0">
                <a:latin typeface="CCW Cursive Writing 10" panose="03050602040000000000" pitchFamily="66" charset="0"/>
              </a:rPr>
              <a:t>Axle</a:t>
            </a:r>
            <a:r>
              <a:rPr lang="en-GB" sz="1100" dirty="0">
                <a:latin typeface="CCW Cursive Writing 10" panose="03050602040000000000" pitchFamily="66" charset="0"/>
              </a:rPr>
              <a:t>-A pole that passes through the centre of a wheel.</a:t>
            </a:r>
          </a:p>
          <a:p>
            <a:endParaRPr lang="en-GB" sz="1100" b="1" dirty="0">
              <a:latin typeface="CCW Cursive Writing 10" panose="03050602040000000000" pitchFamily="66" charset="0"/>
            </a:endParaRPr>
          </a:p>
          <a:p>
            <a:pPr lvl="0"/>
            <a:r>
              <a:rPr lang="en-GB" sz="1100" b="1" dirty="0">
                <a:solidFill>
                  <a:prstClr val="black"/>
                </a:solidFill>
                <a:latin typeface="CCW Cursive Writing 10" panose="03050602040000000000" pitchFamily="66" charset="0"/>
              </a:rPr>
              <a:t>Circuit- </a:t>
            </a:r>
            <a:r>
              <a:rPr lang="en-GB" sz="1100" dirty="0">
                <a:solidFill>
                  <a:prstClr val="black"/>
                </a:solidFill>
                <a:latin typeface="CCW Cursive Writing 10" panose="03050602040000000000" pitchFamily="66" charset="0"/>
              </a:rPr>
              <a:t>A path for electricity to flow around</a:t>
            </a:r>
            <a:r>
              <a:rPr lang="en-GB" sz="1100" b="1" dirty="0">
                <a:solidFill>
                  <a:prstClr val="black"/>
                </a:solidFill>
                <a:latin typeface="CCW Cursive Writing 10" panose="03050602040000000000" pitchFamily="66" charset="0"/>
              </a:rPr>
              <a:t>.</a:t>
            </a:r>
          </a:p>
          <a:p>
            <a:pPr lvl="0"/>
            <a:endParaRPr lang="en-GB" sz="1100" b="1" dirty="0">
              <a:solidFill>
                <a:prstClr val="black"/>
              </a:solidFill>
              <a:latin typeface="CCW Cursive Writing 10" panose="03050602040000000000" pitchFamily="66" charset="0"/>
            </a:endParaRPr>
          </a:p>
          <a:p>
            <a:pPr lvl="0"/>
            <a:r>
              <a:rPr lang="en-GB" sz="1100" b="1" dirty="0">
                <a:solidFill>
                  <a:prstClr val="black"/>
                </a:solidFill>
                <a:latin typeface="CCW Cursive Writing 10" panose="03050602040000000000" pitchFamily="66" charset="0"/>
              </a:rPr>
              <a:t>Chassis- </a:t>
            </a:r>
            <a:r>
              <a:rPr lang="en-GB" sz="1100" dirty="0">
                <a:solidFill>
                  <a:prstClr val="black"/>
                </a:solidFill>
                <a:latin typeface="CCW Cursive Writing 10" panose="03050602040000000000" pitchFamily="66" charset="0"/>
              </a:rPr>
              <a:t>The frame of a vehicle.</a:t>
            </a:r>
          </a:p>
          <a:p>
            <a:pPr lvl="0"/>
            <a:endParaRPr lang="en-GB" sz="1100" b="1" dirty="0">
              <a:solidFill>
                <a:prstClr val="black"/>
              </a:solidFill>
              <a:latin typeface="CCW Cursive Writing 10" panose="03050602040000000000" pitchFamily="66" charset="0"/>
            </a:endParaRPr>
          </a:p>
          <a:p>
            <a:pPr lvl="0"/>
            <a:r>
              <a:rPr lang="en-GB" sz="1100" b="1" dirty="0">
                <a:solidFill>
                  <a:prstClr val="black"/>
                </a:solidFill>
                <a:latin typeface="CCW Cursive Writing 10" panose="03050602040000000000" pitchFamily="66" charset="0"/>
              </a:rPr>
              <a:t>Force- </a:t>
            </a:r>
            <a:r>
              <a:rPr lang="en-GB" sz="1100" dirty="0">
                <a:solidFill>
                  <a:prstClr val="black"/>
                </a:solidFill>
                <a:latin typeface="CCW Cursive Writing 10" panose="03050602040000000000" pitchFamily="66" charset="0"/>
              </a:rPr>
              <a:t>Energy or movement.</a:t>
            </a:r>
          </a:p>
          <a:p>
            <a:pPr lvl="0"/>
            <a:endParaRPr lang="en-GB" sz="1100" b="1" dirty="0">
              <a:solidFill>
                <a:prstClr val="black"/>
              </a:solidFill>
              <a:latin typeface="CCW Cursive Writing 10" panose="03050602040000000000" pitchFamily="66" charset="0"/>
            </a:endParaRPr>
          </a:p>
          <a:p>
            <a:r>
              <a:rPr lang="en-GB" sz="1100" b="1" dirty="0">
                <a:latin typeface="CCW Cursive Writing 10" panose="03050602040000000000" pitchFamily="66" charset="0"/>
              </a:rPr>
              <a:t>Motor- </a:t>
            </a:r>
            <a:r>
              <a:rPr lang="en-GB" sz="1100" dirty="0">
                <a:latin typeface="CCW Cursive Writing 10" panose="03050602040000000000" pitchFamily="66" charset="0"/>
              </a:rPr>
              <a:t>A device that rotates around and can transfer electrical energy into mechanical energy.</a:t>
            </a:r>
          </a:p>
          <a:p>
            <a:r>
              <a:rPr lang="en-GB" sz="1100" dirty="0">
                <a:latin typeface="CCW Cursive Writing 10" panose="03050602040000000000" pitchFamily="66" charset="0"/>
              </a:rPr>
              <a:t> </a:t>
            </a:r>
            <a:endParaRPr lang="en-GB" sz="1100" b="1" dirty="0">
              <a:latin typeface="CCW Cursive Writing 10" panose="03050602040000000000" pitchFamily="66" charset="0"/>
            </a:endParaRPr>
          </a:p>
          <a:p>
            <a:r>
              <a:rPr lang="en-GB" sz="1100" b="1" dirty="0">
                <a:latin typeface="CCW Cursive Writing 10" panose="03050602040000000000" pitchFamily="66" charset="0"/>
              </a:rPr>
              <a:t>Pulley- </a:t>
            </a:r>
            <a:r>
              <a:rPr lang="en-GB" sz="1100" dirty="0">
                <a:latin typeface="CCW Cursive Writing 10" panose="03050602040000000000" pitchFamily="66" charset="0"/>
              </a:rPr>
              <a:t>A wheel with a grooved rim that can transfer a force. </a:t>
            </a:r>
          </a:p>
          <a:p>
            <a:endParaRPr lang="en-GB" sz="1100" b="1" dirty="0">
              <a:latin typeface="CCW Cursive Writing 10" panose="03050602040000000000" pitchFamily="66" charset="0"/>
            </a:endParaRPr>
          </a:p>
          <a:p>
            <a:r>
              <a:rPr lang="en-GB" sz="1100" b="1" dirty="0">
                <a:latin typeface="CCW Cursive Writing 10" panose="03050602040000000000" pitchFamily="66" charset="0"/>
              </a:rPr>
              <a:t>Switch</a:t>
            </a:r>
            <a:r>
              <a:rPr lang="en-GB" sz="1100" dirty="0">
                <a:latin typeface="CCW Cursive Writing 10" panose="03050602040000000000" pitchFamily="66" charset="0"/>
              </a:rPr>
              <a:t>-A part within an electrical circuit which enables the flow of electricity to be turned on and off.</a:t>
            </a:r>
          </a:p>
          <a:p>
            <a:endParaRPr lang="en-GB" sz="1300" dirty="0">
              <a:latin typeface="CCW Cursive Writing 10" panose="03050602040000000000" pitchFamily="66" charset="0"/>
            </a:endParaRPr>
          </a:p>
          <a:p>
            <a:endParaRPr lang="en-GB" sz="1300" dirty="0">
              <a:latin typeface="CCW Cursive Writing 10" panose="03050602040000000000" pitchFamily="66" charset="0"/>
            </a:endParaRPr>
          </a:p>
          <a:p>
            <a:endParaRPr lang="en-GB" sz="1400" dirty="0">
              <a:latin typeface="CCW Cursive Writing 10" panose="03050602040000000000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7124" y="2155687"/>
            <a:ext cx="51519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latin typeface="CCW Cursive Writing 10" panose="03050602040000000000" pitchFamily="66" charset="0"/>
            </a:endParaRPr>
          </a:p>
          <a:p>
            <a:pPr algn="ctr"/>
            <a:endParaRPr lang="en-GB" sz="1400" dirty="0">
              <a:latin typeface="CCW Cursive Writing 10" panose="03050602040000000000" pitchFamily="66" charset="0"/>
            </a:endParaRPr>
          </a:p>
          <a:p>
            <a:pPr algn="ctr"/>
            <a:r>
              <a:rPr lang="en-GB" sz="1400" dirty="0">
                <a:latin typeface="CCW Cursive Writing 10" panose="03050602040000000000" pitchFamily="66" charset="0"/>
              </a:rPr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97520" y="874050"/>
            <a:ext cx="773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  <a:latin typeface="CCW Cursive Writing 10" panose="03050602040000000000" pitchFamily="66" charset="0"/>
              </a:rPr>
              <a:t>DT Electrical mechanical</a:t>
            </a:r>
          </a:p>
        </p:txBody>
      </p:sp>
      <p:sp>
        <p:nvSpPr>
          <p:cNvPr id="2" name="Rectangle 1"/>
          <p:cNvSpPr/>
          <p:nvPr/>
        </p:nvSpPr>
        <p:spPr>
          <a:xfrm>
            <a:off x="936109" y="5059916"/>
            <a:ext cx="4953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endParaRPr lang="en-GB" sz="1400" dirty="0">
              <a:solidFill>
                <a:prstClr val="black"/>
              </a:solidFill>
              <a:latin typeface="CCW Cursive Writing 10" panose="03050602040000000000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2C9FED-D454-4E60-9EB6-677072EF1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057" y="1383711"/>
            <a:ext cx="1259726" cy="674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F706730-B11B-4D90-89D3-D5E4F4A243FC}"/>
              </a:ext>
            </a:extLst>
          </p:cNvPr>
          <p:cNvSpPr txBox="1"/>
          <p:nvPr/>
        </p:nvSpPr>
        <p:spPr>
          <a:xfrm>
            <a:off x="905239" y="2113416"/>
            <a:ext cx="4171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XCCW Joined 10a" panose="03050602040000000000" pitchFamily="66" charset="0"/>
              </a:rPr>
              <a:t>Moving vehicles have a </a:t>
            </a:r>
            <a:r>
              <a:rPr lang="en-GB" sz="1200" b="1" dirty="0">
                <a:latin typeface="XCCW Joined 10a" panose="03050602040000000000" pitchFamily="66" charset="0"/>
              </a:rPr>
              <a:t>chassis</a:t>
            </a:r>
            <a:r>
              <a:rPr lang="en-GB" sz="1200" dirty="0">
                <a:latin typeface="XCCW Joined 10a" panose="03050602040000000000" pitchFamily="66" charset="0"/>
              </a:rPr>
              <a:t>, </a:t>
            </a:r>
            <a:r>
              <a:rPr lang="en-GB" sz="1200" b="1" dirty="0">
                <a:latin typeface="XCCW Joined 10a" panose="03050602040000000000" pitchFamily="66" charset="0"/>
              </a:rPr>
              <a:t>axles</a:t>
            </a:r>
            <a:r>
              <a:rPr lang="en-GB" sz="1200" dirty="0">
                <a:latin typeface="XCCW Joined 10a" panose="03050602040000000000" pitchFamily="66" charset="0"/>
              </a:rPr>
              <a:t> and </a:t>
            </a:r>
            <a:r>
              <a:rPr lang="en-GB" sz="1200" b="1" dirty="0">
                <a:latin typeface="XCCW Joined 10a" panose="03050602040000000000" pitchFamily="66" charset="0"/>
              </a:rPr>
              <a:t>wheels</a:t>
            </a:r>
            <a:r>
              <a:rPr lang="en-GB" sz="1200" dirty="0"/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0C64A8-3ECA-4252-916B-BA42B42FD242}"/>
              </a:ext>
            </a:extLst>
          </p:cNvPr>
          <p:cNvSpPr/>
          <p:nvPr/>
        </p:nvSpPr>
        <p:spPr>
          <a:xfrm>
            <a:off x="3369730" y="4733561"/>
            <a:ext cx="2142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XCCW Joined 10a" panose="03050602040000000000" pitchFamily="66" charset="0"/>
              </a:rPr>
              <a:t>A circuit with a </a:t>
            </a:r>
            <a:r>
              <a:rPr lang="en-GB" sz="1200" b="1" dirty="0">
                <a:latin typeface="XCCW Joined 10a" panose="03050602040000000000" pitchFamily="66" charset="0"/>
              </a:rPr>
              <a:t>switch</a:t>
            </a:r>
            <a:r>
              <a:rPr lang="en-GB" sz="1200" dirty="0">
                <a:latin typeface="XCCW Joined 10a" panose="03050602040000000000" pitchFamily="66" charset="0"/>
              </a:rPr>
              <a:t> can turn the motor </a:t>
            </a:r>
            <a:r>
              <a:rPr lang="en-GB" sz="1200" b="1" dirty="0">
                <a:latin typeface="XCCW Joined 10a" panose="03050602040000000000" pitchFamily="66" charset="0"/>
              </a:rPr>
              <a:t>on </a:t>
            </a:r>
            <a:r>
              <a:rPr lang="en-GB" sz="1200" dirty="0">
                <a:latin typeface="XCCW Joined 10a" panose="03050602040000000000" pitchFamily="66" charset="0"/>
              </a:rPr>
              <a:t>and </a:t>
            </a:r>
            <a:r>
              <a:rPr lang="en-GB" sz="1200" b="1" dirty="0">
                <a:latin typeface="XCCW Joined 10a" panose="03050602040000000000" pitchFamily="66" charset="0"/>
              </a:rPr>
              <a:t>off</a:t>
            </a:r>
            <a:r>
              <a:rPr lang="en-GB" sz="1200" dirty="0">
                <a:latin typeface="XCCW Joined 10a" panose="03050602040000000000" pitchFamily="66" charset="0"/>
              </a:rPr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15E3C2-1403-475F-ABC9-DEB78ACBA0C7}"/>
              </a:ext>
            </a:extLst>
          </p:cNvPr>
          <p:cNvSpPr/>
          <p:nvPr/>
        </p:nvSpPr>
        <p:spPr>
          <a:xfrm>
            <a:off x="784509" y="4168210"/>
            <a:ext cx="258522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latin typeface="XCCW Joined 10a" panose="03050602040000000000" pitchFamily="66" charset="0"/>
              </a:rPr>
              <a:t>In this simple vehicle, the battery powers a </a:t>
            </a:r>
            <a:r>
              <a:rPr lang="en-GB" sz="1200" b="1" dirty="0">
                <a:latin typeface="XCCW Joined 10a" panose="03050602040000000000" pitchFamily="66" charset="0"/>
              </a:rPr>
              <a:t>motor</a:t>
            </a:r>
            <a:r>
              <a:rPr lang="en-GB" sz="1200" dirty="0">
                <a:latin typeface="XCCW Joined 10a" panose="03050602040000000000" pitchFamily="66" charset="0"/>
              </a:rPr>
              <a:t>. The motor spins round and round. It has a </a:t>
            </a:r>
            <a:r>
              <a:rPr lang="en-GB" sz="1200" b="1" dirty="0">
                <a:latin typeface="XCCW Joined 10a" panose="03050602040000000000" pitchFamily="66" charset="0"/>
              </a:rPr>
              <a:t>pulley</a:t>
            </a:r>
            <a:r>
              <a:rPr lang="en-GB" sz="1200" dirty="0">
                <a:latin typeface="XCCW Joined 10a" panose="03050602040000000000" pitchFamily="66" charset="0"/>
              </a:rPr>
              <a:t> attached to it that transfers the </a:t>
            </a:r>
            <a:r>
              <a:rPr lang="en-GB" sz="1200" b="1" dirty="0">
                <a:latin typeface="XCCW Joined 10a" panose="03050602040000000000" pitchFamily="66" charset="0"/>
              </a:rPr>
              <a:t>force</a:t>
            </a:r>
            <a:r>
              <a:rPr lang="en-GB" sz="1200" dirty="0">
                <a:latin typeface="XCCW Joined 10a" panose="03050602040000000000" pitchFamily="66" charset="0"/>
              </a:rPr>
              <a:t> from the motor to the wheels of the car.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4FF366-CA80-463B-B79E-45D5B0E47211}"/>
              </a:ext>
            </a:extLst>
          </p:cNvPr>
          <p:cNvGrpSpPr/>
          <p:nvPr/>
        </p:nvGrpSpPr>
        <p:grpSpPr>
          <a:xfrm>
            <a:off x="3292896" y="2689437"/>
            <a:ext cx="2268587" cy="2046886"/>
            <a:chOff x="8843780" y="1190772"/>
            <a:chExt cx="4811485" cy="461111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233B74C-9270-4718-B237-CB11D1C1B6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192"/>
            <a:stretch/>
          </p:blipFill>
          <p:spPr>
            <a:xfrm>
              <a:off x="8843780" y="1190772"/>
              <a:ext cx="4811485" cy="4611114"/>
            </a:xfrm>
            <a:prstGeom prst="rect">
              <a:avLst/>
            </a:prstGeom>
          </p:spPr>
        </p:pic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613894-3516-4B18-95CF-B89543147021}"/>
                </a:ext>
              </a:extLst>
            </p:cNvPr>
            <p:cNvSpPr/>
            <p:nvPr/>
          </p:nvSpPr>
          <p:spPr>
            <a:xfrm>
              <a:off x="11589903" y="4245946"/>
              <a:ext cx="722813" cy="70539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6604892-D6C6-4C46-8FF9-33962DEDA331}"/>
                </a:ext>
              </a:extLst>
            </p:cNvPr>
            <p:cNvSpPr txBox="1"/>
            <p:nvPr/>
          </p:nvSpPr>
          <p:spPr>
            <a:xfrm>
              <a:off x="11608457" y="4167192"/>
              <a:ext cx="566058" cy="917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/>
                <a:t>M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C73240B4-CE8B-4412-ABE8-736ACEF4A728}"/>
              </a:ext>
            </a:extLst>
          </p:cNvPr>
          <p:cNvSpPr/>
          <p:nvPr/>
        </p:nvSpPr>
        <p:spPr>
          <a:xfrm>
            <a:off x="4548227" y="4445012"/>
            <a:ext cx="533232" cy="1201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5390A0-002D-4945-B980-48B768E15F84}"/>
              </a:ext>
            </a:extLst>
          </p:cNvPr>
          <p:cNvSpPr txBox="1"/>
          <p:nvPr/>
        </p:nvSpPr>
        <p:spPr>
          <a:xfrm>
            <a:off x="4496655" y="4414291"/>
            <a:ext cx="6403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Motor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965227-51F1-41F9-A85B-46BDAFEC07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6407" r="10787" b="15497"/>
          <a:stretch/>
        </p:blipFill>
        <p:spPr>
          <a:xfrm>
            <a:off x="851826" y="2646260"/>
            <a:ext cx="1919654" cy="146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8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082385E536C4BBAD8E53215F6C958" ma:contentTypeVersion="16" ma:contentTypeDescription="Create a new document." ma:contentTypeScope="" ma:versionID="e629aedb26c0bdc50998f9dc435be638">
  <xsd:schema xmlns:xsd="http://www.w3.org/2001/XMLSchema" xmlns:xs="http://www.w3.org/2001/XMLSchema" xmlns:p="http://schemas.microsoft.com/office/2006/metadata/properties" xmlns:ns2="351459db-3b75-47df-a6df-554e6210169d" xmlns:ns3="73522962-7b55-4b97-82cf-24e7999e46ad" targetNamespace="http://schemas.microsoft.com/office/2006/metadata/properties" ma:root="true" ma:fieldsID="7fb0a9ac5de3e1e5dea0d2c6694aecdd" ns2:_="" ns3:_="">
    <xsd:import namespace="351459db-3b75-47df-a6df-554e6210169d"/>
    <xsd:import namespace="73522962-7b55-4b97-82cf-24e7999e46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1459db-3b75-47df-a6df-554e621016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de434f0-ed9b-42bd-875f-ac81a6495e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522962-7b55-4b97-82cf-24e7999e46a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8ac06bbf-12f0-473c-bb7f-affa5d5ad483}" ma:internalName="TaxCatchAll" ma:showField="CatchAllData" ma:web="73522962-7b55-4b97-82cf-24e7999e46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1459db-3b75-47df-a6df-554e6210169d">
      <Terms xmlns="http://schemas.microsoft.com/office/infopath/2007/PartnerControls"/>
    </lcf76f155ced4ddcb4097134ff3c332f>
    <TaxCatchAll xmlns="73522962-7b55-4b97-82cf-24e7999e46ad" xsi:nil="true"/>
  </documentManagement>
</p:properties>
</file>

<file path=customXml/itemProps1.xml><?xml version="1.0" encoding="utf-8"?>
<ds:datastoreItem xmlns:ds="http://schemas.openxmlformats.org/officeDocument/2006/customXml" ds:itemID="{A60630E9-DC50-4758-B4FA-96A4E4C0F4F0}"/>
</file>

<file path=customXml/itemProps2.xml><?xml version="1.0" encoding="utf-8"?>
<ds:datastoreItem xmlns:ds="http://schemas.openxmlformats.org/officeDocument/2006/customXml" ds:itemID="{F00A3FB5-A7F2-4CCD-8DA6-7E8B15ECB614}"/>
</file>

<file path=customXml/itemProps3.xml><?xml version="1.0" encoding="utf-8"?>
<ds:datastoreItem xmlns:ds="http://schemas.openxmlformats.org/officeDocument/2006/customXml" ds:itemID="{10E7736A-0116-486A-88FA-1CE6A17DB86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159</Words>
  <Application>Microsoft Office PowerPoint</Application>
  <PresentationFormat>A4 Paper (210x297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10</vt:lpstr>
      <vt:lpstr>XCCW Joined 10a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 Carlisle</dc:creator>
  <cp:lastModifiedBy>Pam Carlisle</cp:lastModifiedBy>
  <cp:revision>31</cp:revision>
  <cp:lastPrinted>2022-01-17T11:20:45Z</cp:lastPrinted>
  <dcterms:created xsi:type="dcterms:W3CDTF">2022-01-17T11:18:33Z</dcterms:created>
  <dcterms:modified xsi:type="dcterms:W3CDTF">2022-07-12T18:42:58Z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0x010100165082385E536C4BBAD8E53215F6C958</vt:lpwstr>
  </property>
</Properties>
</file>