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03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5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3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9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2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4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0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8317-A932-44D3-A316-6DEA5E727E8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3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8317-A932-44D3-A316-6DEA5E727E84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2653-2101-42A6-B408-D508B77738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23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9704" t="43431" r="41111" b="6826"/>
          <a:stretch/>
        </p:blipFill>
        <p:spPr>
          <a:xfrm rot="5400000">
            <a:off x="1520656" y="-1482469"/>
            <a:ext cx="6864689" cy="9906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4549" y="1095467"/>
            <a:ext cx="2466463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Glossary</a:t>
            </a:r>
          </a:p>
          <a:p>
            <a:r>
              <a:rPr lang="en-GB" sz="1050" b="1">
                <a:latin typeface="CCW Cursive Writing 10" panose="03050602040000000000" pitchFamily="66" charset="0"/>
              </a:rPr>
              <a:t>Designer- </a:t>
            </a:r>
            <a:r>
              <a:rPr lang="en-GB" sz="1050" dirty="0">
                <a:latin typeface="CCW Cursive Writing 10" panose="03050602040000000000" pitchFamily="66" charset="0"/>
              </a:rPr>
              <a:t>Someone who comes up with ideas for how something will be made.</a:t>
            </a:r>
          </a:p>
          <a:p>
            <a:endParaRPr lang="en-GB" sz="1050" b="1" dirty="0">
              <a:latin typeface="CCW Cursive Writing 10" panose="03050602040000000000" pitchFamily="66" charset="0"/>
            </a:endParaRPr>
          </a:p>
          <a:p>
            <a:pPr lvl="0"/>
            <a:r>
              <a:rPr lang="en-GB" sz="1050" b="1" dirty="0">
                <a:solidFill>
                  <a:prstClr val="black"/>
                </a:solidFill>
                <a:latin typeface="CCW Cursive Writing 10" panose="03050602040000000000" pitchFamily="66" charset="0"/>
              </a:rPr>
              <a:t>Felt- </a:t>
            </a:r>
            <a:r>
              <a:rPr lang="en-GB" sz="1050" dirty="0">
                <a:solidFill>
                  <a:prstClr val="black"/>
                </a:solidFill>
                <a:latin typeface="CCW Cursive Writing 10" panose="03050602040000000000" pitchFamily="66" charset="0"/>
              </a:rPr>
              <a:t>A type of matted material.</a:t>
            </a:r>
          </a:p>
          <a:p>
            <a:pPr lvl="0"/>
            <a:endParaRPr lang="en-GB" sz="1050" b="1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pPr lvl="0"/>
            <a:r>
              <a:rPr lang="en-GB" sz="1050" b="1" dirty="0">
                <a:solidFill>
                  <a:prstClr val="black"/>
                </a:solidFill>
                <a:latin typeface="CCW Cursive Writing 10" panose="03050602040000000000" pitchFamily="66" charset="0"/>
              </a:rPr>
              <a:t>Needle- </a:t>
            </a:r>
            <a:r>
              <a:rPr lang="en-GB" sz="1050" dirty="0">
                <a:solidFill>
                  <a:prstClr val="black"/>
                </a:solidFill>
                <a:latin typeface="CCW Cursive Writing 10" panose="03050602040000000000" pitchFamily="66" charset="0"/>
              </a:rPr>
              <a:t>A tool to with a hole at one end and a sharp point at the other</a:t>
            </a:r>
          </a:p>
          <a:p>
            <a:pPr lvl="0"/>
            <a:endParaRPr lang="en-GB" sz="1050" b="1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pPr lvl="0"/>
            <a:r>
              <a:rPr lang="en-GB" sz="1050" b="1" dirty="0">
                <a:solidFill>
                  <a:prstClr val="black"/>
                </a:solidFill>
                <a:latin typeface="CCW Cursive Writing 10" panose="03050602040000000000" pitchFamily="66" charset="0"/>
              </a:rPr>
              <a:t>Product design</a:t>
            </a:r>
            <a:r>
              <a:rPr lang="en-GB" sz="1050" dirty="0">
                <a:solidFill>
                  <a:prstClr val="black"/>
                </a:solidFill>
                <a:latin typeface="CCW Cursive Writing 10" panose="03050602040000000000" pitchFamily="66" charset="0"/>
              </a:rPr>
              <a:t> – Planning and creating something that is going to be used.</a:t>
            </a:r>
          </a:p>
          <a:p>
            <a:endParaRPr lang="en-GB" sz="1050" b="1" dirty="0"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Property –</a:t>
            </a:r>
            <a:r>
              <a:rPr lang="en-GB" sz="1050" dirty="0">
                <a:latin typeface="CCW Cursive Writing 10" panose="03050602040000000000" pitchFamily="66" charset="0"/>
              </a:rPr>
              <a:t>A quality such as shiny or waterproof.</a:t>
            </a:r>
            <a:endParaRPr lang="en-GB" sz="1050" b="1" dirty="0">
              <a:latin typeface="CCW Cursive Writing 10" panose="03050602040000000000" pitchFamily="66" charset="0"/>
            </a:endParaRPr>
          </a:p>
          <a:p>
            <a:endParaRPr lang="en-GB" sz="1050" dirty="0">
              <a:latin typeface="CCW Cursive Writing 10" panose="03050602040000000000" pitchFamily="66" charset="0"/>
            </a:endParaRPr>
          </a:p>
          <a:p>
            <a:pPr lvl="0"/>
            <a:r>
              <a:rPr lang="en-GB" sz="1050" b="1" dirty="0">
                <a:solidFill>
                  <a:prstClr val="black"/>
                </a:solidFill>
                <a:latin typeface="CCW Cursive Writing 10" panose="03050602040000000000" pitchFamily="66" charset="0"/>
              </a:rPr>
              <a:t>Sketch- </a:t>
            </a:r>
            <a:r>
              <a:rPr lang="en-GB" sz="1050" dirty="0">
                <a:solidFill>
                  <a:prstClr val="black"/>
                </a:solidFill>
                <a:latin typeface="CCW Cursive Writing 10" panose="03050602040000000000" pitchFamily="66" charset="0"/>
              </a:rPr>
              <a:t>A drawing to show how a product will look.</a:t>
            </a:r>
          </a:p>
          <a:p>
            <a:pPr lvl="0"/>
            <a:endParaRPr lang="en-GB" sz="1050" b="1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  <a:p>
            <a:r>
              <a:rPr lang="en-GB" sz="1050" b="1" dirty="0">
                <a:latin typeface="CCW Cursive Writing 10" panose="03050602040000000000" pitchFamily="66" charset="0"/>
              </a:rPr>
              <a:t>Stitch- </a:t>
            </a:r>
            <a:r>
              <a:rPr lang="en-GB" sz="1050" dirty="0">
                <a:latin typeface="CCW Cursive Writing 10" panose="03050602040000000000" pitchFamily="66" charset="0"/>
              </a:rPr>
              <a:t>Using thread to join material.</a:t>
            </a: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300" dirty="0">
              <a:latin typeface="CCW Cursive Writing 10" panose="03050602040000000000" pitchFamily="66" charset="0"/>
            </a:endParaRPr>
          </a:p>
          <a:p>
            <a:endParaRPr lang="en-GB" sz="1400" dirty="0">
              <a:latin typeface="CCW Cursive Writing 10" panose="0305060204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124" y="2155687"/>
            <a:ext cx="6302804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CCW Cursive Writing 10" panose="03050602040000000000" pitchFamily="66" charset="0"/>
              </a:rPr>
              <a:t>Finger puppets are </a:t>
            </a:r>
            <a:r>
              <a:rPr lang="en-GB" sz="1300" b="1" dirty="0">
                <a:latin typeface="CCW Cursive Writing 10" panose="03050602040000000000" pitchFamily="66" charset="0"/>
              </a:rPr>
              <a:t>designed</a:t>
            </a:r>
            <a:r>
              <a:rPr lang="en-GB" sz="1300" dirty="0">
                <a:latin typeface="CCW Cursive Writing 10" panose="03050602040000000000" pitchFamily="66" charset="0"/>
              </a:rPr>
              <a:t> to be placed over individual fingers. They can only really bend up or down.  </a:t>
            </a:r>
          </a:p>
          <a:p>
            <a:pPr algn="ctr"/>
            <a:r>
              <a:rPr lang="en-GB" sz="1300" dirty="0">
                <a:latin typeface="CCW Cursive Writing 10" panose="03050602040000000000" pitchFamily="66" charset="0"/>
              </a:rPr>
              <a:t>They have to be small enough to fit on your fingers and are made of </a:t>
            </a:r>
            <a:r>
              <a:rPr lang="en-GB" sz="1300" b="1" dirty="0">
                <a:latin typeface="CCW Cursive Writing 10" panose="03050602040000000000" pitchFamily="66" charset="0"/>
              </a:rPr>
              <a:t>felt</a:t>
            </a:r>
            <a:r>
              <a:rPr lang="en-GB" sz="1300" dirty="0">
                <a:latin typeface="CCW Cursive Writing 10" panose="03050602040000000000" pitchFamily="66" charset="0"/>
              </a:rPr>
              <a:t> or paper</a:t>
            </a:r>
          </a:p>
          <a:p>
            <a:pPr algn="ctr"/>
            <a:endParaRPr lang="en-GB" sz="1400" dirty="0">
              <a:latin typeface="CCW Cursive Writing 10" panose="03050602040000000000" pitchFamily="66" charset="0"/>
            </a:endParaRPr>
          </a:p>
          <a:p>
            <a:pPr algn="ctr"/>
            <a:endParaRPr lang="en-GB" sz="1400" dirty="0">
              <a:latin typeface="CCW Cursive Writing 10" panose="03050602040000000000" pitchFamily="66" charset="0"/>
            </a:endParaRPr>
          </a:p>
          <a:p>
            <a:pPr algn="ctr"/>
            <a:r>
              <a:rPr lang="en-GB" sz="1400" dirty="0">
                <a:latin typeface="CCW Cursive Writing 10" panose="03050602040000000000" pitchFamily="66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520" y="874050"/>
            <a:ext cx="773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CW Cursive Writing 10" panose="03050602040000000000" pitchFamily="66" charset="0"/>
              </a:rPr>
              <a:t>DT Product design-Finger puppets</a:t>
            </a:r>
          </a:p>
        </p:txBody>
      </p:sp>
      <p:sp>
        <p:nvSpPr>
          <p:cNvPr id="2" name="Rectangle 1"/>
          <p:cNvSpPr/>
          <p:nvPr/>
        </p:nvSpPr>
        <p:spPr>
          <a:xfrm>
            <a:off x="936109" y="5059916"/>
            <a:ext cx="4953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GB" sz="1400" dirty="0">
              <a:solidFill>
                <a:prstClr val="black"/>
              </a:solidFill>
              <a:latin typeface="CCW Cursive Writing 10" panose="03050602040000000000" pitchFamily="66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039" y="1247920"/>
            <a:ext cx="2731194" cy="9242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/>
          <a:srcRect t="14264" r="15923"/>
          <a:stretch/>
        </p:blipFill>
        <p:spPr>
          <a:xfrm>
            <a:off x="1073699" y="3337495"/>
            <a:ext cx="1200950" cy="81571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84833" y="4204820"/>
            <a:ext cx="196294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CCW Cursive Writing 10" panose="03050602040000000000" pitchFamily="66" charset="0"/>
              </a:rPr>
              <a:t>Different materials have different </a:t>
            </a:r>
            <a:r>
              <a:rPr lang="en-GB" sz="1300" b="1" dirty="0">
                <a:latin typeface="CCW Cursive Writing 10" panose="03050602040000000000" pitchFamily="66" charset="0"/>
              </a:rPr>
              <a:t>properties</a:t>
            </a:r>
            <a:r>
              <a:rPr lang="en-GB" sz="1300" dirty="0">
                <a:latin typeface="CCW Cursive Writing 10" panose="03050602040000000000" pitchFamily="66" charset="0"/>
              </a:rPr>
              <a:t>. For example, they can be smooth, warm or waterproof. 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/>
          <a:srcRect l="36123" t="38278" r="21669" b="35478"/>
          <a:stretch/>
        </p:blipFill>
        <p:spPr>
          <a:xfrm>
            <a:off x="2747780" y="3374535"/>
            <a:ext cx="1706510" cy="77083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835025" y="4180385"/>
            <a:ext cx="211797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latin typeface="CCW Cursive Writing 10" panose="03050602040000000000" pitchFamily="66" charset="0"/>
              </a:rPr>
              <a:t>There are different ways to join materials.</a:t>
            </a:r>
          </a:p>
          <a:p>
            <a:r>
              <a:rPr lang="en-GB" sz="1300" dirty="0">
                <a:latin typeface="CCW Cursive Writing 10" panose="03050602040000000000" pitchFamily="66" charset="0"/>
              </a:rPr>
              <a:t>Running </a:t>
            </a:r>
            <a:r>
              <a:rPr lang="en-GB" sz="1300" b="1" dirty="0">
                <a:latin typeface="CCW Cursive Writing 10" panose="03050602040000000000" pitchFamily="66" charset="0"/>
              </a:rPr>
              <a:t>stitch</a:t>
            </a:r>
            <a:r>
              <a:rPr lang="en-GB" sz="1300" dirty="0">
                <a:latin typeface="CCW Cursive Writing 10" panose="03050602040000000000" pitchFamily="66" charset="0"/>
              </a:rPr>
              <a:t> uses small stitches in a straight line.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D50E0-B73D-4821-A5C2-BFEFD77875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1696" y="3293344"/>
            <a:ext cx="1012915" cy="8369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109977-B7E9-4DED-B1A6-AE2E1F811B56}"/>
              </a:ext>
            </a:extLst>
          </p:cNvPr>
          <p:cNvSpPr/>
          <p:nvPr/>
        </p:nvSpPr>
        <p:spPr>
          <a:xfrm>
            <a:off x="4985534" y="4158151"/>
            <a:ext cx="17564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CW Cursive Writing 10" panose="03050602040000000000" pitchFamily="66" charset="0"/>
              </a:rPr>
              <a:t>This part of a </a:t>
            </a:r>
            <a:r>
              <a:rPr lang="en-GB" sz="1400" b="1" dirty="0">
                <a:latin typeface="CCW Cursive Writing 10" panose="03050602040000000000" pitchFamily="66" charset="0"/>
              </a:rPr>
              <a:t>needle</a:t>
            </a:r>
            <a:r>
              <a:rPr lang="en-GB" sz="1400" dirty="0">
                <a:latin typeface="CCW Cursive Writing 10" panose="03050602040000000000" pitchFamily="66" charset="0"/>
              </a:rPr>
              <a:t> is called the eye. It’s where the thread goes through.</a:t>
            </a:r>
          </a:p>
        </p:txBody>
      </p:sp>
    </p:spTree>
    <p:extLst>
      <p:ext uri="{BB962C8B-B14F-4D97-AF65-F5344CB8AC3E}">
        <p14:creationId xmlns:p14="http://schemas.microsoft.com/office/powerpoint/2010/main" val="313178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55FA3FB2-EA9A-4E28-A2AF-BE77E36E2014}"/>
</file>

<file path=customXml/itemProps2.xml><?xml version="1.0" encoding="utf-8"?>
<ds:datastoreItem xmlns:ds="http://schemas.openxmlformats.org/officeDocument/2006/customXml" ds:itemID="{B71625B4-FBFB-48FA-ABED-9221AD88600E}"/>
</file>

<file path=customXml/itemProps3.xml><?xml version="1.0" encoding="utf-8"?>
<ds:datastoreItem xmlns:ds="http://schemas.openxmlformats.org/officeDocument/2006/customXml" ds:itemID="{9761DF83-C4AB-4F24-85AD-5AE9B21800D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177</Words>
  <Application>Microsoft Office PowerPoint</Application>
  <PresentationFormat>A4 Paper (210x297 mm)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CCW Cursive Writing 10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Carlisle</dc:creator>
  <cp:lastModifiedBy>Pam Carlisle</cp:lastModifiedBy>
  <cp:revision>25</cp:revision>
  <cp:lastPrinted>2022-01-17T11:20:45Z</cp:lastPrinted>
  <dcterms:created xsi:type="dcterms:W3CDTF">2022-01-17T11:18:33Z</dcterms:created>
  <dcterms:modified xsi:type="dcterms:W3CDTF">2022-07-15T10:17:08Z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