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03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75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3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9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6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76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32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5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34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80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53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68317-A932-44D3-A316-6DEA5E727E84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23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39704" t="43431" r="41111" b="6826"/>
          <a:stretch/>
        </p:blipFill>
        <p:spPr>
          <a:xfrm rot="5400000">
            <a:off x="1520655" y="-1527345"/>
            <a:ext cx="6864689" cy="9906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90293" y="813199"/>
            <a:ext cx="2259253" cy="622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srgbClr val="7030A0"/>
                </a:solidFill>
                <a:latin typeface="CCW Cursive Writing 10" panose="03050602040000000000" pitchFamily="66" charset="0"/>
              </a:rPr>
              <a:t>Glossary</a:t>
            </a:r>
          </a:p>
          <a:p>
            <a:endParaRPr lang="en-GB" sz="1400" b="1" u="sng" dirty="0">
              <a:solidFill>
                <a:srgbClr val="7030A0"/>
              </a:solidFill>
              <a:latin typeface="CCW Cursive Writing 10" panose="03050602040000000000" pitchFamily="66" charset="0"/>
            </a:endParaRPr>
          </a:p>
          <a:p>
            <a:r>
              <a:rPr lang="en-GB" sz="1050" b="1" dirty="0">
                <a:latin typeface="CCW Cursive Writing 10" panose="03050602040000000000" pitchFamily="66" charset="0"/>
              </a:rPr>
              <a:t>Drawstring- </a:t>
            </a:r>
            <a:r>
              <a:rPr lang="en-GB" sz="1050" dirty="0">
                <a:latin typeface="CCW Cursive Writing 10" panose="03050602040000000000" pitchFamily="66" charset="0"/>
              </a:rPr>
              <a:t>Thick thread inside a seam. You pull them together to close the pouch/bag</a:t>
            </a:r>
          </a:p>
          <a:p>
            <a:endParaRPr lang="en-GB" sz="1050" dirty="0">
              <a:latin typeface="CCW Cursive Writing 10" panose="03050602040000000000" pitchFamily="66" charset="0"/>
            </a:endParaRPr>
          </a:p>
          <a:p>
            <a:r>
              <a:rPr lang="en-GB" sz="1050" b="1" dirty="0">
                <a:latin typeface="CCW Cursive Writing 10" panose="03050602040000000000" pitchFamily="66" charset="0"/>
              </a:rPr>
              <a:t>Fraying- </a:t>
            </a:r>
            <a:r>
              <a:rPr lang="en-GB" sz="1050" dirty="0">
                <a:latin typeface="CCW Cursive Writing 10" panose="03050602040000000000" pitchFamily="66" charset="0"/>
              </a:rPr>
              <a:t>Unravelling</a:t>
            </a:r>
          </a:p>
          <a:p>
            <a:endParaRPr lang="en-GB" sz="1050" b="1" dirty="0">
              <a:latin typeface="CCW Cursive Writing 10" panose="03050602040000000000" pitchFamily="66" charset="0"/>
            </a:endParaRPr>
          </a:p>
          <a:p>
            <a:r>
              <a:rPr lang="en-GB" sz="1050" b="1" dirty="0">
                <a:latin typeface="CCW Cursive Writing 10" panose="03050602040000000000" pitchFamily="66" charset="0"/>
              </a:rPr>
              <a:t>Pinking shears </a:t>
            </a:r>
            <a:r>
              <a:rPr lang="en-GB" sz="1050" dirty="0">
                <a:latin typeface="CCW Cursive Writing 10" panose="03050602040000000000" pitchFamily="66" charset="0"/>
              </a:rPr>
              <a:t>-special zig zag scissors which stop the fabric fraying.</a:t>
            </a:r>
          </a:p>
          <a:p>
            <a:endParaRPr lang="en-GB" sz="1050" dirty="0">
              <a:latin typeface="CCW Cursive Writing 10" panose="03050602040000000000" pitchFamily="66" charset="0"/>
            </a:endParaRPr>
          </a:p>
          <a:p>
            <a:r>
              <a:rPr lang="en-GB" sz="1050" b="1" dirty="0">
                <a:latin typeface="CCW Cursive Writing 10" panose="03050602040000000000" pitchFamily="66" charset="0"/>
              </a:rPr>
              <a:t>Seam- </a:t>
            </a:r>
            <a:r>
              <a:rPr lang="en-GB" sz="1050" dirty="0">
                <a:latin typeface="CCW Cursive Writing 10" panose="03050602040000000000" pitchFamily="66" charset="0"/>
              </a:rPr>
              <a:t>a line where two pieces of fabric are sewn together.</a:t>
            </a:r>
          </a:p>
          <a:p>
            <a:endParaRPr lang="en-GB" sz="1050" dirty="0">
              <a:latin typeface="CCW Cursive Writing 10" panose="03050602040000000000" pitchFamily="66" charset="0"/>
            </a:endParaRPr>
          </a:p>
          <a:p>
            <a:r>
              <a:rPr lang="en-GB" sz="1050" b="1" dirty="0">
                <a:latin typeface="CCW Cursive Writing 10" panose="03050602040000000000" pitchFamily="66" charset="0"/>
              </a:rPr>
              <a:t>Template- </a:t>
            </a:r>
            <a:r>
              <a:rPr lang="en-GB" sz="1050" dirty="0">
                <a:latin typeface="CCW Cursive Writing 10" panose="03050602040000000000" pitchFamily="66" charset="0"/>
              </a:rPr>
              <a:t>A paper guide which helps you cut out a piece of fabric the correct size and shape.</a:t>
            </a:r>
          </a:p>
          <a:p>
            <a:endParaRPr lang="en-GB" sz="1100" dirty="0">
              <a:latin typeface="CCW Cursive Writing 10" panose="03050602040000000000" pitchFamily="66" charset="0"/>
            </a:endParaRPr>
          </a:p>
          <a:p>
            <a:endParaRPr lang="en-GB" sz="1100" dirty="0">
              <a:latin typeface="CCW Cursive Writing 10" panose="03050602040000000000" pitchFamily="66" charset="0"/>
            </a:endParaRPr>
          </a:p>
          <a:p>
            <a:endParaRPr lang="en-GB" sz="1100" b="1" u="sng" dirty="0">
              <a:solidFill>
                <a:srgbClr val="7030A0"/>
              </a:solidFill>
              <a:latin typeface="CCW Cursive Writing 10" panose="03050602040000000000" pitchFamily="66" charset="0"/>
            </a:endParaRPr>
          </a:p>
          <a:p>
            <a:endParaRPr lang="en-GB" sz="1400" dirty="0">
              <a:latin typeface="XCCW Joined 10a" panose="03050602040000000000" pitchFamily="66" charset="0"/>
            </a:endParaRPr>
          </a:p>
          <a:p>
            <a:endParaRPr lang="en-GB" sz="1300" dirty="0">
              <a:latin typeface="CCW Cursive Writing 10" panose="03050602040000000000" pitchFamily="66" charset="0"/>
            </a:endParaRPr>
          </a:p>
          <a:p>
            <a:endParaRPr lang="en-GB" sz="1300" dirty="0">
              <a:latin typeface="CCW Cursive Writing 10" panose="03050602040000000000" pitchFamily="66" charset="0"/>
            </a:endParaRPr>
          </a:p>
          <a:p>
            <a:endParaRPr lang="en-GB" sz="1400" dirty="0">
              <a:latin typeface="CCW Cursive Writing 10" panose="03050602040000000000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7520" y="874050"/>
            <a:ext cx="77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CCW Cursive Writing 10" panose="03050602040000000000" pitchFamily="66" charset="0"/>
              </a:rPr>
              <a:t>DT Product design</a:t>
            </a:r>
          </a:p>
        </p:txBody>
      </p:sp>
      <p:sp>
        <p:nvSpPr>
          <p:cNvPr id="2" name="Rectangle 1"/>
          <p:cNvSpPr/>
          <p:nvPr/>
        </p:nvSpPr>
        <p:spPr>
          <a:xfrm>
            <a:off x="936109" y="5059916"/>
            <a:ext cx="4953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GB" sz="1400" dirty="0">
              <a:solidFill>
                <a:prstClr val="black"/>
              </a:solidFill>
              <a:latin typeface="CCW Cursive Writing 10" panose="03050602040000000000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3240B4-CE8B-4412-ABE8-736ACEF4A728}"/>
              </a:ext>
            </a:extLst>
          </p:cNvPr>
          <p:cNvSpPr/>
          <p:nvPr/>
        </p:nvSpPr>
        <p:spPr>
          <a:xfrm>
            <a:off x="4548227" y="4445012"/>
            <a:ext cx="533232" cy="120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137461-008B-45B4-92D0-92BA71383209}"/>
              </a:ext>
            </a:extLst>
          </p:cNvPr>
          <p:cNvSpPr txBox="1"/>
          <p:nvPr/>
        </p:nvSpPr>
        <p:spPr>
          <a:xfrm>
            <a:off x="833911" y="2681837"/>
            <a:ext cx="20318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XCCW Joined 10a" panose="03050602040000000000" pitchFamily="66" charset="0"/>
              </a:rPr>
              <a:t>Anglo Saxon Rune Pouches had a </a:t>
            </a:r>
            <a:r>
              <a:rPr lang="en-GB" sz="1200" b="1" dirty="0">
                <a:latin typeface="XCCW Joined 10a" panose="03050602040000000000" pitchFamily="66" charset="0"/>
              </a:rPr>
              <a:t>drawstring</a:t>
            </a:r>
            <a:r>
              <a:rPr lang="en-GB" sz="1200" dirty="0">
                <a:latin typeface="XCCW Joined 10a" panose="03050602040000000000" pitchFamily="66" charset="0"/>
              </a:rPr>
              <a:t> sometimes with toggle and were made of soft leather or suede.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86A6901-6D04-49B2-99F3-EDAD8C070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62" y="4289547"/>
            <a:ext cx="1928586" cy="12492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2639E14-E16C-4356-BF97-6E7ABD436587}"/>
              </a:ext>
            </a:extLst>
          </p:cNvPr>
          <p:cNvSpPr txBox="1"/>
          <p:nvPr/>
        </p:nvSpPr>
        <p:spPr>
          <a:xfrm>
            <a:off x="713126" y="5484531"/>
            <a:ext cx="3537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XCCW Joined 10a" panose="03050602040000000000" pitchFamily="66" charset="0"/>
              </a:rPr>
              <a:t>Creating a </a:t>
            </a:r>
            <a:r>
              <a:rPr lang="en-GB" sz="1200" b="1" dirty="0">
                <a:latin typeface="XCCW Joined 10a" panose="03050602040000000000" pitchFamily="66" charset="0"/>
              </a:rPr>
              <a:t>seam</a:t>
            </a:r>
            <a:r>
              <a:rPr lang="en-GB" sz="1200" dirty="0">
                <a:latin typeface="XCCW Joined 10a" panose="03050602040000000000" pitchFamily="66" charset="0"/>
              </a:rPr>
              <a:t> for a drawstring.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FF15F0A-508B-4014-949F-422274235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965" y="4250451"/>
            <a:ext cx="1928586" cy="126034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247DE06-EE2B-4192-B64A-10B71FF44AF7}"/>
              </a:ext>
            </a:extLst>
          </p:cNvPr>
          <p:cNvSpPr/>
          <p:nvPr/>
        </p:nvSpPr>
        <p:spPr>
          <a:xfrm>
            <a:off x="2815708" y="2472643"/>
            <a:ext cx="2354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XCCW Joined 10a" panose="03050602040000000000" pitchFamily="66" charset="0"/>
              </a:rPr>
              <a:t>A </a:t>
            </a:r>
            <a:r>
              <a:rPr lang="en-GB" sz="1200" b="1" dirty="0">
                <a:latin typeface="XCCW Joined 10a" panose="03050602040000000000" pitchFamily="66" charset="0"/>
              </a:rPr>
              <a:t>template</a:t>
            </a:r>
            <a:r>
              <a:rPr lang="en-GB" sz="1200" dirty="0">
                <a:latin typeface="XCCW Joined 10a" panose="03050602040000000000" pitchFamily="66" charset="0"/>
              </a:rPr>
              <a:t> or pattern piece is a paper guide which helps you cut out a piece of fabric the correct size and shape. They are pinned to the fabric so they do not move as you trace and cut around them.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43ECD38-1499-410A-A35E-3A56AB9D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8941" y="1373468"/>
            <a:ext cx="970757" cy="11387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BBDB3CB-6151-48D1-BE81-B33A2F484F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0509" y="4289498"/>
            <a:ext cx="1829555" cy="93631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9734832-6657-4512-832E-1918FF83B9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0873" y="1395307"/>
            <a:ext cx="1563929" cy="107733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2CB0017-2133-4A49-BE95-6DDD9AB5B138}"/>
              </a:ext>
            </a:extLst>
          </p:cNvPr>
          <p:cNvSpPr/>
          <p:nvPr/>
        </p:nvSpPr>
        <p:spPr>
          <a:xfrm>
            <a:off x="5215307" y="2512241"/>
            <a:ext cx="173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latin typeface="XCCW Joined 10a" panose="03050602040000000000" pitchFamily="66" charset="0"/>
              </a:rPr>
              <a:t>Pinking shears </a:t>
            </a:r>
            <a:r>
              <a:rPr lang="en-GB" sz="1200" dirty="0">
                <a:latin typeface="XCCW Joined 10a" panose="03050602040000000000" pitchFamily="66" charset="0"/>
              </a:rPr>
              <a:t>help to reduce </a:t>
            </a:r>
            <a:r>
              <a:rPr lang="en-GB" sz="1200" b="1" dirty="0">
                <a:latin typeface="XCCW Joined 10a" panose="03050602040000000000" pitchFamily="66" charset="0"/>
              </a:rPr>
              <a:t>fraying</a:t>
            </a:r>
            <a:r>
              <a:rPr lang="en-GB" sz="1200" dirty="0">
                <a:latin typeface="XCCW Joined 10a" panose="03050602040000000000" pitchFamily="66" charset="0"/>
              </a:rPr>
              <a:t> on the edge of fabrics</a:t>
            </a:r>
            <a:r>
              <a:rPr lang="en-GB" dirty="0"/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00CB6F-E9C4-436C-AC79-4825D33B2371}"/>
              </a:ext>
            </a:extLst>
          </p:cNvPr>
          <p:cNvSpPr/>
          <p:nvPr/>
        </p:nvSpPr>
        <p:spPr>
          <a:xfrm>
            <a:off x="4250163" y="5213804"/>
            <a:ext cx="3230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XCCW Joined 10a" panose="03050602040000000000" pitchFamily="66" charset="0"/>
              </a:rPr>
              <a:t>Sketches can be labelled to show which materials and joining techniques will be used to make each part of a product.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FFE29-934A-4A42-9CD7-CB9B4C6854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482" y="1365542"/>
            <a:ext cx="1278374" cy="127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8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082385E536C4BBAD8E53215F6C958" ma:contentTypeVersion="16" ma:contentTypeDescription="Create a new document." ma:contentTypeScope="" ma:versionID="e629aedb26c0bdc50998f9dc435be638">
  <xsd:schema xmlns:xsd="http://www.w3.org/2001/XMLSchema" xmlns:xs="http://www.w3.org/2001/XMLSchema" xmlns:p="http://schemas.microsoft.com/office/2006/metadata/properties" xmlns:ns2="351459db-3b75-47df-a6df-554e6210169d" xmlns:ns3="73522962-7b55-4b97-82cf-24e7999e46ad" targetNamespace="http://schemas.microsoft.com/office/2006/metadata/properties" ma:root="true" ma:fieldsID="7fb0a9ac5de3e1e5dea0d2c6694aecdd" ns2:_="" ns3:_="">
    <xsd:import namespace="351459db-3b75-47df-a6df-554e6210169d"/>
    <xsd:import namespace="73522962-7b55-4b97-82cf-24e7999e46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459db-3b75-47df-a6df-554e621016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de434f0-ed9b-42bd-875f-ac81a6495e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22962-7b55-4b97-82cf-24e7999e46a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ac06bbf-12f0-473c-bb7f-affa5d5ad483}" ma:internalName="TaxCatchAll" ma:showField="CatchAllData" ma:web="73522962-7b55-4b97-82cf-24e7999e46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1459db-3b75-47df-a6df-554e6210169d">
      <Terms xmlns="http://schemas.microsoft.com/office/infopath/2007/PartnerControls"/>
    </lcf76f155ced4ddcb4097134ff3c332f>
    <TaxCatchAll xmlns="73522962-7b55-4b97-82cf-24e7999e46ad" xsi:nil="true"/>
  </documentManagement>
</p:properties>
</file>

<file path=customXml/itemProps1.xml><?xml version="1.0" encoding="utf-8"?>
<ds:datastoreItem xmlns:ds="http://schemas.openxmlformats.org/officeDocument/2006/customXml" ds:itemID="{8F62F619-1A94-4BE2-B313-157BAE449295}"/>
</file>

<file path=customXml/itemProps2.xml><?xml version="1.0" encoding="utf-8"?>
<ds:datastoreItem xmlns:ds="http://schemas.openxmlformats.org/officeDocument/2006/customXml" ds:itemID="{50247395-30DA-4857-915E-B7D92E04DB47}"/>
</file>

<file path=customXml/itemProps3.xml><?xml version="1.0" encoding="utf-8"?>
<ds:datastoreItem xmlns:ds="http://schemas.openxmlformats.org/officeDocument/2006/customXml" ds:itemID="{5D184E4A-1E40-4D7C-9256-9CB3E8E0EC8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</TotalTime>
  <Words>170</Words>
  <Application>Microsoft Office PowerPoint</Application>
  <PresentationFormat>A4 Paper (210x297 mm)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CCW Cursive Writing 10</vt:lpstr>
      <vt:lpstr>XCCW Joined 10a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Carlisle</dc:creator>
  <cp:lastModifiedBy>Pam Carlisle</cp:lastModifiedBy>
  <cp:revision>38</cp:revision>
  <cp:lastPrinted>2023-03-08T17:34:39Z</cp:lastPrinted>
  <dcterms:created xsi:type="dcterms:W3CDTF">2022-01-17T11:18:33Z</dcterms:created>
  <dcterms:modified xsi:type="dcterms:W3CDTF">2023-03-08T17:37:46Z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0x010100165082385E536C4BBAD8E53215F6C958</vt:lpwstr>
  </property>
</Properties>
</file>