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03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75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93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9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6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76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32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56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34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806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3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8317-A932-44D3-A316-6DEA5E727E8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62653-2101-42A6-B408-D508B777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3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9704" t="43431" r="41111" b="6826"/>
          <a:stretch/>
        </p:blipFill>
        <p:spPr>
          <a:xfrm rot="5400000">
            <a:off x="1520656" y="-1527345"/>
            <a:ext cx="6864689" cy="9906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8193" y="808062"/>
            <a:ext cx="2700286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>
                <a:solidFill>
                  <a:srgbClr val="7030A0"/>
                </a:solidFill>
                <a:latin typeface="CCW Cursive Writing 10" panose="03050602040000000000" pitchFamily="66" charset="0"/>
              </a:rPr>
              <a:t>Glossary</a:t>
            </a:r>
          </a:p>
          <a:p>
            <a:endParaRPr lang="en-GB" sz="1400" dirty="0">
              <a:latin typeface="XCCW Joined 10a" panose="03050602040000000000" pitchFamily="66" charset="0"/>
            </a:endParaRPr>
          </a:p>
          <a:p>
            <a:r>
              <a:rPr lang="en-GB" sz="1100" b="1" dirty="0">
                <a:latin typeface="CCW Cursive Writing 10" panose="03050602040000000000" pitchFamily="66" charset="0"/>
              </a:rPr>
              <a:t>Annotate</a:t>
            </a:r>
            <a:r>
              <a:rPr lang="en-GB" sz="1100" dirty="0">
                <a:latin typeface="CCW Cursive Writing 10" panose="03050602040000000000" pitchFamily="66" charset="0"/>
              </a:rPr>
              <a:t>-Adding writing to a drawing to explain an idea in more detail</a:t>
            </a:r>
            <a:r>
              <a:rPr lang="en-GB" sz="1100" b="1" dirty="0">
                <a:latin typeface="CCW Cursive Writing 10" panose="03050602040000000000" pitchFamily="66" charset="0"/>
              </a:rPr>
              <a:t>.</a:t>
            </a:r>
          </a:p>
          <a:p>
            <a:endParaRPr lang="en-GB" sz="1100" b="1" dirty="0">
              <a:latin typeface="CCW Cursive Writing 10" panose="03050602040000000000" pitchFamily="66" charset="0"/>
            </a:endParaRPr>
          </a:p>
          <a:p>
            <a:r>
              <a:rPr lang="en-GB" sz="1100" b="1" dirty="0">
                <a:latin typeface="CCW Cursive Writing 10" panose="03050602040000000000" pitchFamily="66" charset="0"/>
              </a:rPr>
              <a:t>Fringe- </a:t>
            </a:r>
            <a:r>
              <a:rPr lang="en-GB" sz="1100" dirty="0">
                <a:latin typeface="CCW Cursive Writing 10" panose="03050602040000000000" pitchFamily="66" charset="0"/>
              </a:rPr>
              <a:t>Equally sized cuts in paper that allow you to bend paper and card</a:t>
            </a:r>
          </a:p>
          <a:p>
            <a:endParaRPr lang="en-GB" sz="1100" b="1" dirty="0">
              <a:latin typeface="CCW Cursive Writing 10" panose="03050602040000000000" pitchFamily="66" charset="0"/>
            </a:endParaRPr>
          </a:p>
          <a:p>
            <a:r>
              <a:rPr lang="en-GB" sz="1100" b="1" dirty="0">
                <a:latin typeface="CCW Cursive Writing 10" panose="03050602040000000000" pitchFamily="66" charset="0"/>
              </a:rPr>
              <a:t>Hobnails</a:t>
            </a:r>
            <a:r>
              <a:rPr lang="en-GB" sz="1100" dirty="0">
                <a:latin typeface="CCW Cursive Writing 10" panose="03050602040000000000" pitchFamily="66" charset="0"/>
              </a:rPr>
              <a:t>- Short heavy-headed nails used to reinforce the soles of boots.</a:t>
            </a:r>
          </a:p>
          <a:p>
            <a:endParaRPr lang="en-GB" sz="1100" dirty="0">
              <a:latin typeface="CCW Cursive Writing 10" panose="03050602040000000000" pitchFamily="66" charset="0"/>
            </a:endParaRPr>
          </a:p>
          <a:p>
            <a:r>
              <a:rPr lang="en-GB" sz="1100" b="1" dirty="0">
                <a:latin typeface="CCW Cursive Writing 10" panose="03050602040000000000" pitchFamily="66" charset="0"/>
              </a:rPr>
              <a:t>Leather</a:t>
            </a:r>
            <a:r>
              <a:rPr lang="en-GB" sz="1100" dirty="0">
                <a:latin typeface="CCW Cursive Writing 10" panose="03050602040000000000" pitchFamily="66" charset="0"/>
              </a:rPr>
              <a:t>- Material made form an animal’s skin.</a:t>
            </a:r>
          </a:p>
          <a:p>
            <a:endParaRPr lang="en-GB" sz="1100" dirty="0">
              <a:latin typeface="CCW Cursive Writing 10" panose="03050602040000000000" pitchFamily="66" charset="0"/>
            </a:endParaRPr>
          </a:p>
          <a:p>
            <a:r>
              <a:rPr lang="en-GB" sz="1100" b="1" dirty="0">
                <a:latin typeface="CCW Cursive Writing 10" panose="03050602040000000000" pitchFamily="66" charset="0"/>
              </a:rPr>
              <a:t>Prototype</a:t>
            </a:r>
            <a:r>
              <a:rPr lang="en-GB" sz="1100" dirty="0">
                <a:latin typeface="CCW Cursive Writing 10" panose="03050602040000000000" pitchFamily="66" charset="0"/>
              </a:rPr>
              <a:t>-A small model to show your initial ideas.</a:t>
            </a:r>
          </a:p>
          <a:p>
            <a:endParaRPr lang="en-GB" sz="1100" dirty="0">
              <a:latin typeface="CCW Cursive Writing 10" panose="03050602040000000000" pitchFamily="66" charset="0"/>
            </a:endParaRPr>
          </a:p>
          <a:p>
            <a:r>
              <a:rPr lang="en-GB" sz="1100" b="1" dirty="0">
                <a:latin typeface="CCW Cursive Writing 10" panose="03050602040000000000" pitchFamily="66" charset="0"/>
              </a:rPr>
              <a:t>Sole</a:t>
            </a:r>
            <a:r>
              <a:rPr lang="en-GB" sz="1100" dirty="0">
                <a:latin typeface="CCW Cursive Writing 10" panose="03050602040000000000" pitchFamily="66" charset="0"/>
              </a:rPr>
              <a:t>- Bottom of the sandal where the straps and heel guard attach to.</a:t>
            </a:r>
          </a:p>
          <a:p>
            <a:endParaRPr lang="en-GB" sz="1100" dirty="0">
              <a:latin typeface="CCW Cursive Writing 10" panose="03050602040000000000" pitchFamily="66" charset="0"/>
            </a:endParaRPr>
          </a:p>
          <a:p>
            <a:endParaRPr lang="en-GB" sz="1100" dirty="0">
              <a:latin typeface="CCW Cursive Writing 10" panose="03050602040000000000" pitchFamily="66" charset="0"/>
            </a:endParaRPr>
          </a:p>
          <a:p>
            <a:endParaRPr lang="en-GB" sz="1300" dirty="0">
              <a:latin typeface="CCW Cursive Writing 10" panose="03050602040000000000" pitchFamily="66" charset="0"/>
            </a:endParaRPr>
          </a:p>
          <a:p>
            <a:endParaRPr lang="en-GB" sz="1300" dirty="0">
              <a:latin typeface="CCW Cursive Writing 10" panose="03050602040000000000" pitchFamily="66" charset="0"/>
            </a:endParaRPr>
          </a:p>
          <a:p>
            <a:endParaRPr lang="en-GB" sz="1300" dirty="0">
              <a:latin typeface="CCW Cursive Writing 10" panose="03050602040000000000" pitchFamily="66" charset="0"/>
            </a:endParaRPr>
          </a:p>
          <a:p>
            <a:endParaRPr lang="en-GB" sz="1400" dirty="0">
              <a:latin typeface="CCW Cursive Writing 10" panose="03050602040000000000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7520" y="874050"/>
            <a:ext cx="773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CCW Cursive Writing 10" panose="03050602040000000000" pitchFamily="66" charset="0"/>
              </a:rPr>
              <a:t>DT- Product Design</a:t>
            </a:r>
          </a:p>
        </p:txBody>
      </p:sp>
      <p:sp>
        <p:nvSpPr>
          <p:cNvPr id="2" name="Rectangle 1"/>
          <p:cNvSpPr/>
          <p:nvPr/>
        </p:nvSpPr>
        <p:spPr>
          <a:xfrm>
            <a:off x="936109" y="5059916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GB" sz="1400" dirty="0">
              <a:solidFill>
                <a:prstClr val="black"/>
              </a:solidFill>
              <a:latin typeface="CCW Cursive Writing 10" panose="03050602040000000000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3240B4-CE8B-4412-ABE8-736ACEF4A728}"/>
              </a:ext>
            </a:extLst>
          </p:cNvPr>
          <p:cNvSpPr/>
          <p:nvPr/>
        </p:nvSpPr>
        <p:spPr>
          <a:xfrm>
            <a:off x="4548227" y="4445012"/>
            <a:ext cx="533232" cy="120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C5B95-1DA0-4C71-915F-0973414C3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828" y="1387922"/>
            <a:ext cx="1417007" cy="14019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5C4EBF-213C-4778-893A-4B660B739A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6489" r="2602"/>
          <a:stretch/>
        </p:blipFill>
        <p:spPr>
          <a:xfrm>
            <a:off x="936109" y="1301677"/>
            <a:ext cx="940399" cy="14794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A199153-F5D2-48C6-8FF3-F465B8F2CB9D}"/>
              </a:ext>
            </a:extLst>
          </p:cNvPr>
          <p:cNvSpPr/>
          <p:nvPr/>
        </p:nvSpPr>
        <p:spPr>
          <a:xfrm>
            <a:off x="3698701" y="1378397"/>
            <a:ext cx="27002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XCCW Joined 10a" panose="03050602040000000000" pitchFamily="66" charset="0"/>
              </a:rPr>
              <a:t>Roman military sandals were strong and had a thick </a:t>
            </a:r>
            <a:r>
              <a:rPr lang="en-GB" sz="1100" b="1" dirty="0">
                <a:latin typeface="XCCW Joined 10a" panose="03050602040000000000" pitchFamily="66" charset="0"/>
              </a:rPr>
              <a:t>sole</a:t>
            </a:r>
            <a:r>
              <a:rPr lang="en-GB" sz="1100" dirty="0">
                <a:latin typeface="XCCW Joined 10a" panose="03050602040000000000" pitchFamily="66" charset="0"/>
              </a:rPr>
              <a:t> with soft </a:t>
            </a:r>
            <a:r>
              <a:rPr lang="en-GB" sz="1100" b="1" dirty="0">
                <a:latin typeface="XCCW Joined 10a" panose="03050602040000000000" pitchFamily="66" charset="0"/>
              </a:rPr>
              <a:t>leather</a:t>
            </a:r>
            <a:r>
              <a:rPr lang="en-GB" sz="1100" dirty="0">
                <a:latin typeface="XCCW Joined 10a" panose="03050602040000000000" pitchFamily="66" charset="0"/>
              </a:rPr>
              <a:t> straps. </a:t>
            </a:r>
          </a:p>
          <a:p>
            <a:pPr lvl="0"/>
            <a:r>
              <a:rPr lang="en-GB" sz="1100" dirty="0">
                <a:solidFill>
                  <a:prstClr val="black"/>
                </a:solidFill>
                <a:latin typeface="XCCW Joined 10a" panose="03050602040000000000" pitchFamily="66" charset="0"/>
              </a:rPr>
              <a:t>They laced up the front and had brass </a:t>
            </a:r>
            <a:r>
              <a:rPr lang="en-GB" sz="1100" b="1" dirty="0">
                <a:solidFill>
                  <a:prstClr val="black"/>
                </a:solidFill>
                <a:latin typeface="XCCW Joined 10a" panose="03050602040000000000" pitchFamily="66" charset="0"/>
              </a:rPr>
              <a:t>hobnails</a:t>
            </a:r>
            <a:r>
              <a:rPr lang="en-GB" sz="1100" dirty="0">
                <a:solidFill>
                  <a:prstClr val="black"/>
                </a:solidFill>
                <a:latin typeface="XCCW Joined 10a" panose="03050602040000000000" pitchFamily="66" charset="0"/>
              </a:rPr>
              <a:t> on the sole to help them last longer, provide grip and protect soldier’s feet.</a:t>
            </a:r>
          </a:p>
          <a:p>
            <a:endParaRPr lang="en-GB" sz="1100" dirty="0">
              <a:latin typeface="XCCW Joined 10a" panose="03050602040000000000" pitchFamily="66" charset="0"/>
            </a:endParaRPr>
          </a:p>
          <a:p>
            <a:endParaRPr lang="en-GB" sz="1100" dirty="0">
              <a:latin typeface="XCCW Joined 10a" panose="03050602040000000000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8072B7-2871-4160-B3AA-9629E58AADBA}"/>
              </a:ext>
            </a:extLst>
          </p:cNvPr>
          <p:cNvSpPr/>
          <p:nvPr/>
        </p:nvSpPr>
        <p:spPr>
          <a:xfrm>
            <a:off x="4181667" y="3137289"/>
            <a:ext cx="20414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100" dirty="0">
              <a:latin typeface="XCCW Joined 10a" panose="03050602040000000000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DDC7769-DCF4-47C4-BFE2-89DC50221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31" y="3028126"/>
            <a:ext cx="1422179" cy="10666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B32A57-B480-4A3A-9C4C-54E9850A2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314" y="3021303"/>
            <a:ext cx="1489544" cy="11171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8C36F0-0E6F-4404-9257-7121B711D6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999" t="36834"/>
          <a:stretch/>
        </p:blipFill>
        <p:spPr>
          <a:xfrm rot="5400000">
            <a:off x="4772130" y="2863992"/>
            <a:ext cx="1117159" cy="142556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CF8C2DD-1AA9-4C1B-984F-7235BA507E14}"/>
              </a:ext>
            </a:extLst>
          </p:cNvPr>
          <p:cNvSpPr/>
          <p:nvPr/>
        </p:nvSpPr>
        <p:spPr>
          <a:xfrm>
            <a:off x="4181667" y="3128918"/>
            <a:ext cx="19201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GB" sz="1100" dirty="0">
              <a:solidFill>
                <a:prstClr val="black"/>
              </a:solidFill>
              <a:latin typeface="XCCW Joined 10a" panose="03050602040000000000" pitchFamily="66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6F8788A-8A65-4262-8CFB-3694C9037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247" t="15208"/>
          <a:stretch/>
        </p:blipFill>
        <p:spPr>
          <a:xfrm>
            <a:off x="889567" y="4648583"/>
            <a:ext cx="1510778" cy="9770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BA5B6B-FF4B-434B-8170-4173A43652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957" t="58384" r="41342" b="1375"/>
          <a:stretch/>
        </p:blipFill>
        <p:spPr>
          <a:xfrm>
            <a:off x="2719461" y="4669251"/>
            <a:ext cx="1569251" cy="9678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797E67-025A-4176-A453-D5E89A076F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5040" y="4671785"/>
            <a:ext cx="1566292" cy="102495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3468D37-335F-4217-B60A-B648BEE8C612}"/>
              </a:ext>
            </a:extLst>
          </p:cNvPr>
          <p:cNvSpPr/>
          <p:nvPr/>
        </p:nvSpPr>
        <p:spPr>
          <a:xfrm>
            <a:off x="936109" y="5704655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XCCW Joined 10a" panose="03050602040000000000" pitchFamily="66" charset="0"/>
              </a:rPr>
              <a:t>A </a:t>
            </a:r>
            <a:r>
              <a:rPr lang="en-GB" sz="1100" b="1" dirty="0">
                <a:latin typeface="XCCW Joined 10a" panose="03050602040000000000" pitchFamily="66" charset="0"/>
              </a:rPr>
              <a:t>fringe</a:t>
            </a:r>
            <a:r>
              <a:rPr lang="en-GB" sz="1100" dirty="0">
                <a:latin typeface="XCCW Joined 10a" panose="03050602040000000000" pitchFamily="66" charset="0"/>
              </a:rPr>
              <a:t> can be used to attach the heel to the sole.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333ECD-52E3-4DED-874F-EE49B11CA2A2}"/>
              </a:ext>
            </a:extLst>
          </p:cNvPr>
          <p:cNvSpPr txBox="1"/>
          <p:nvPr/>
        </p:nvSpPr>
        <p:spPr>
          <a:xfrm>
            <a:off x="832383" y="4166881"/>
            <a:ext cx="5443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XCCW Joined 10a" panose="03050602040000000000" pitchFamily="66" charset="0"/>
              </a:rPr>
              <a:t>The </a:t>
            </a:r>
            <a:r>
              <a:rPr lang="en-GB" sz="1100" b="1" dirty="0">
                <a:latin typeface="XCCW Joined 10a" panose="03050602040000000000" pitchFamily="66" charset="0"/>
              </a:rPr>
              <a:t>sole</a:t>
            </a:r>
            <a:r>
              <a:rPr lang="en-GB" sz="1100" dirty="0">
                <a:latin typeface="XCCW Joined 10a" panose="03050602040000000000" pitchFamily="66" charset="0"/>
              </a:rPr>
              <a:t> should be cut slightly bigger than your foot. Then the straps, heel, laces  and hobnails can be added to it.</a:t>
            </a:r>
          </a:p>
        </p:txBody>
      </p:sp>
    </p:spTree>
    <p:extLst>
      <p:ext uri="{BB962C8B-B14F-4D97-AF65-F5344CB8AC3E}">
        <p14:creationId xmlns:p14="http://schemas.microsoft.com/office/powerpoint/2010/main" val="31317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082385E536C4BBAD8E53215F6C958" ma:contentTypeVersion="16" ma:contentTypeDescription="Create a new document." ma:contentTypeScope="" ma:versionID="e629aedb26c0bdc50998f9dc435be638">
  <xsd:schema xmlns:xsd="http://www.w3.org/2001/XMLSchema" xmlns:xs="http://www.w3.org/2001/XMLSchema" xmlns:p="http://schemas.microsoft.com/office/2006/metadata/properties" xmlns:ns2="351459db-3b75-47df-a6df-554e6210169d" xmlns:ns3="73522962-7b55-4b97-82cf-24e7999e46ad" targetNamespace="http://schemas.microsoft.com/office/2006/metadata/properties" ma:root="true" ma:fieldsID="7fb0a9ac5de3e1e5dea0d2c6694aecdd" ns2:_="" ns3:_="">
    <xsd:import namespace="351459db-3b75-47df-a6df-554e6210169d"/>
    <xsd:import namespace="73522962-7b55-4b97-82cf-24e7999e46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459db-3b75-47df-a6df-554e62101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de434f0-ed9b-42bd-875f-ac81a6495e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22962-7b55-4b97-82cf-24e7999e46a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8ac06bbf-12f0-473c-bb7f-affa5d5ad483}" ma:internalName="TaxCatchAll" ma:showField="CatchAllData" ma:web="73522962-7b55-4b97-82cf-24e7999e46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1459db-3b75-47df-a6df-554e6210169d">
      <Terms xmlns="http://schemas.microsoft.com/office/infopath/2007/PartnerControls"/>
    </lcf76f155ced4ddcb4097134ff3c332f>
    <TaxCatchAll xmlns="73522962-7b55-4b97-82cf-24e7999e46ad" xsi:nil="true"/>
  </documentManagement>
</p:properties>
</file>

<file path=customXml/itemProps1.xml><?xml version="1.0" encoding="utf-8"?>
<ds:datastoreItem xmlns:ds="http://schemas.openxmlformats.org/officeDocument/2006/customXml" ds:itemID="{4E613CDE-4A29-45EF-AD73-6F7B73BA3B9A}"/>
</file>

<file path=customXml/itemProps2.xml><?xml version="1.0" encoding="utf-8"?>
<ds:datastoreItem xmlns:ds="http://schemas.openxmlformats.org/officeDocument/2006/customXml" ds:itemID="{FC5EA496-1071-494E-B4A0-78A97D905F5C}"/>
</file>

<file path=customXml/itemProps3.xml><?xml version="1.0" encoding="utf-8"?>
<ds:datastoreItem xmlns:ds="http://schemas.openxmlformats.org/officeDocument/2006/customXml" ds:itemID="{9D63501D-9D1E-44DE-ACE4-AAF660CBDD2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</TotalTime>
  <Words>153</Words>
  <Application>Microsoft Office PowerPoint</Application>
  <PresentationFormat>A4 Paper (210x297 mm)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CCW Cursive Writing 10</vt:lpstr>
      <vt:lpstr>XCCW Joined 10a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Carlisle</dc:creator>
  <cp:lastModifiedBy>Pam Carlisle</cp:lastModifiedBy>
  <cp:revision>37</cp:revision>
  <cp:lastPrinted>2022-01-17T11:20:45Z</cp:lastPrinted>
  <dcterms:created xsi:type="dcterms:W3CDTF">2022-01-17T11:18:33Z</dcterms:created>
  <dcterms:modified xsi:type="dcterms:W3CDTF">2023-08-23T08:56:18Z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0x010100165082385E536C4BBAD8E53215F6C958</vt:lpwstr>
  </property>
</Properties>
</file>