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07B1C-03A5-4A1F-B075-33D423F0BB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98" y="0"/>
            <a:ext cx="9897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8506" y="816683"/>
            <a:ext cx="28927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Architecture</a:t>
            </a:r>
            <a:r>
              <a:rPr lang="en-GB" sz="1050" dirty="0">
                <a:latin typeface="CCW Cursive Writing 10" panose="03050602040000000000" pitchFamily="66" charset="0"/>
              </a:rPr>
              <a:t>- Buildings and physical structures.</a:t>
            </a:r>
            <a:endParaRPr lang="en-GB" sz="1050" b="1" dirty="0">
              <a:latin typeface="CCW Cursive Writing 10" panose="03050602040000000000" pitchFamily="66" charset="0"/>
            </a:endParaRPr>
          </a:p>
          <a:p>
            <a:endParaRPr lang="en-GB" sz="1050" b="1" dirty="0"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Computer aided design (CAD) -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Shows how a product will look when it is made.</a:t>
            </a:r>
          </a:p>
          <a:p>
            <a:pPr lvl="0"/>
            <a:endParaRPr lang="en-GB" sz="105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Cross sectional drawing- 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Shows the inside of a product or building.</a:t>
            </a:r>
          </a:p>
          <a:p>
            <a:pPr lvl="0"/>
            <a:endParaRPr lang="en-GB" sz="105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Daub- 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A mixture of: manure, clay, mud and hay.</a:t>
            </a:r>
          </a:p>
          <a:p>
            <a:pPr lvl="0"/>
            <a:endParaRPr lang="en-GB" sz="105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Design criteria- 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A list of objectives to be met.</a:t>
            </a:r>
          </a:p>
          <a:p>
            <a:pPr lvl="0"/>
            <a:endParaRPr lang="en-GB" sz="105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Net- </a:t>
            </a:r>
            <a:r>
              <a:rPr lang="en-GB" sz="1050" dirty="0">
                <a:latin typeface="CCW Cursive Writing 10" panose="03050602040000000000" pitchFamily="66" charset="0"/>
              </a:rPr>
              <a:t>The 'net' of a shape is used to describe what a 3D shape would like if it was opened out and laid flat.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Wattle</a:t>
            </a:r>
            <a:r>
              <a:rPr lang="en-GB" sz="1050" dirty="0">
                <a:latin typeface="CCW Cursive Writing 10" panose="03050602040000000000" pitchFamily="66" charset="0"/>
              </a:rPr>
              <a:t>- Sticks and branches woven together</a:t>
            </a:r>
          </a:p>
          <a:p>
            <a:endParaRPr lang="en-GB" sz="1050" b="1" dirty="0">
              <a:latin typeface="CCW Cursive Writing 10" panose="03050602040000000000" pitchFamily="66" charset="0"/>
            </a:endParaRPr>
          </a:p>
          <a:p>
            <a:r>
              <a:rPr lang="en-GB" sz="1050" dirty="0">
                <a:latin typeface="CCW Cursive Writing 10" panose="03050602040000000000" pitchFamily="66" charset="0"/>
              </a:rPr>
              <a:t> </a:t>
            </a: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957" y="916558"/>
            <a:ext cx="572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Knowledge Organiser-Structures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09" y="5059916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14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E33737-DB54-4DE3-9CE5-0A4CDF5F4C44}"/>
              </a:ext>
            </a:extLst>
          </p:cNvPr>
          <p:cNvSpPr/>
          <p:nvPr/>
        </p:nvSpPr>
        <p:spPr>
          <a:xfrm>
            <a:off x="697190" y="2413038"/>
            <a:ext cx="56813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Stone Age houses were a lot like the ones we live in today compared to other periods from this time.</a:t>
            </a:r>
          </a:p>
          <a:p>
            <a:endParaRPr lang="en-GB" sz="1200" dirty="0">
              <a:latin typeface="XCCW Joined 10a" panose="03050602040000000000" pitchFamily="66" charset="0"/>
            </a:endParaRPr>
          </a:p>
          <a:p>
            <a:r>
              <a:rPr lang="en-GB" sz="1200" dirty="0">
                <a:latin typeface="XCCW Joined 10a" panose="03050602040000000000" pitchFamily="66" charset="0"/>
              </a:rPr>
              <a:t>Stone Age houses were built out of wood, </a:t>
            </a:r>
            <a:r>
              <a:rPr lang="en-GB" sz="1200" b="1" dirty="0">
                <a:latin typeface="XCCW Joined 10a" panose="03050602040000000000" pitchFamily="66" charset="0"/>
              </a:rPr>
              <a:t>wattle</a:t>
            </a:r>
            <a:r>
              <a:rPr lang="en-GB" sz="1200" dirty="0">
                <a:latin typeface="XCCW Joined 10a" panose="03050602040000000000" pitchFamily="66" charset="0"/>
              </a:rPr>
              <a:t> and </a:t>
            </a:r>
            <a:r>
              <a:rPr lang="en-GB" sz="1200" b="1" dirty="0">
                <a:latin typeface="XCCW Joined 10a" panose="03050602040000000000" pitchFamily="66" charset="0"/>
              </a:rPr>
              <a:t>daub</a:t>
            </a:r>
            <a:r>
              <a:rPr lang="en-GB" sz="1200" dirty="0">
                <a:latin typeface="XCCW Joined 10a" panose="03050602040000000000" pitchFamily="66" charset="0"/>
              </a:rPr>
              <a:t>. Some houses were made out of stone too and roofs were commonly made out of straw. Doorways were usually low to the ground. Often, there weren't any windows. </a:t>
            </a:r>
          </a:p>
          <a:p>
            <a:endParaRPr lang="en-GB" sz="1200" dirty="0">
              <a:latin typeface="XCCW Joined 10a" panose="03050602040000000000" pitchFamily="66" charset="0"/>
            </a:endParaRPr>
          </a:p>
          <a:p>
            <a:endParaRPr lang="en-GB" sz="1200" dirty="0">
              <a:latin typeface="XCCW Joined 10a" panose="030506020400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7BA6C-3FF8-4CEA-B915-1CCCB8F319FA}"/>
              </a:ext>
            </a:extLst>
          </p:cNvPr>
          <p:cNvSpPr/>
          <p:nvPr/>
        </p:nvSpPr>
        <p:spPr>
          <a:xfrm>
            <a:off x="2551736" y="4996072"/>
            <a:ext cx="2055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The </a:t>
            </a:r>
            <a:r>
              <a:rPr lang="en-GB" sz="1200" b="1" dirty="0">
                <a:latin typeface="XCCW Joined 10a" panose="03050602040000000000" pitchFamily="66" charset="0"/>
              </a:rPr>
              <a:t>'net</a:t>
            </a:r>
            <a:r>
              <a:rPr lang="en-GB" sz="1200" dirty="0">
                <a:latin typeface="XCCW Joined 10a" panose="03050602040000000000" pitchFamily="66" charset="0"/>
              </a:rPr>
              <a:t>’ is what a 3D shape would like if it was opened out and laid flat.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5C5755-2EF2-4A22-9CFC-12F5488D3671}"/>
              </a:ext>
            </a:extLst>
          </p:cNvPr>
          <p:cNvGrpSpPr/>
          <p:nvPr/>
        </p:nvGrpSpPr>
        <p:grpSpPr>
          <a:xfrm>
            <a:off x="2707218" y="3995482"/>
            <a:ext cx="1489565" cy="945277"/>
            <a:chOff x="3610336" y="4445012"/>
            <a:chExt cx="1605606" cy="10861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3240B4-CE8B-4412-ABE8-736ACEF4A728}"/>
                </a:ext>
              </a:extLst>
            </p:cNvPr>
            <p:cNvSpPr/>
            <p:nvPr/>
          </p:nvSpPr>
          <p:spPr>
            <a:xfrm>
              <a:off x="4548227" y="4445012"/>
              <a:ext cx="533232" cy="120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E280C0-A241-42A9-9D4A-074B2147E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8856" y="4534386"/>
              <a:ext cx="737086" cy="9968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3A107F-FE0D-4D9F-A91F-28ACDDDB6B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719" r="2026" b="18375"/>
            <a:stretch/>
          </p:blipFill>
          <p:spPr>
            <a:xfrm>
              <a:off x="3610336" y="4565208"/>
              <a:ext cx="868520" cy="71864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D981EF3-F774-4C88-BA5D-F360C1EE2604}"/>
              </a:ext>
            </a:extLst>
          </p:cNvPr>
          <p:cNvSpPr/>
          <p:nvPr/>
        </p:nvSpPr>
        <p:spPr>
          <a:xfrm>
            <a:off x="4549049" y="4969750"/>
            <a:ext cx="185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XCCW Joined 10a" panose="03050602040000000000" pitchFamily="66" charset="0"/>
              </a:rPr>
              <a:t>Computer aided design </a:t>
            </a:r>
            <a:r>
              <a:rPr lang="en-GB" sz="1200" dirty="0">
                <a:latin typeface="XCCW Joined 10a" panose="03050602040000000000" pitchFamily="66" charset="0"/>
              </a:rPr>
              <a:t>(CAD) can show how a product will look when it is made.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80356-F1BC-41AF-B772-EE290606088B}"/>
              </a:ext>
            </a:extLst>
          </p:cNvPr>
          <p:cNvSpPr txBox="1"/>
          <p:nvPr/>
        </p:nvSpPr>
        <p:spPr>
          <a:xfrm>
            <a:off x="851574" y="4996072"/>
            <a:ext cx="168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XCCW Joined 10a" panose="03050602040000000000" pitchFamily="66" charset="0"/>
              </a:rPr>
              <a:t>Cross sectional drawings </a:t>
            </a:r>
            <a:r>
              <a:rPr lang="en-GB" sz="1200" dirty="0">
                <a:latin typeface="XCCW Joined 10a" panose="03050602040000000000" pitchFamily="66" charset="0"/>
              </a:rPr>
              <a:t>add inside details.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E8822-B43C-454B-9211-56FC5C8E8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019" y="1281434"/>
            <a:ext cx="1732397" cy="1127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3D764-F1B4-45B8-811F-A0CAA5F3A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09" y="4073261"/>
            <a:ext cx="1349442" cy="867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EA4A6-A2C4-462D-AA7D-2D39DFFFDB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90" t="10015" r="16172" b="12512"/>
          <a:stretch/>
        </p:blipFill>
        <p:spPr>
          <a:xfrm>
            <a:off x="1500420" y="1263131"/>
            <a:ext cx="1682046" cy="1069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F4D1F3-EC5B-4A18-BEDB-325ADBCA90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14" b="6562"/>
          <a:stretch/>
        </p:blipFill>
        <p:spPr>
          <a:xfrm>
            <a:off x="4578027" y="3912241"/>
            <a:ext cx="1675715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6EB8AA92-8A19-4145-B252-8E4FC3ADE99B}"/>
</file>

<file path=customXml/itemProps2.xml><?xml version="1.0" encoding="utf-8"?>
<ds:datastoreItem xmlns:ds="http://schemas.openxmlformats.org/officeDocument/2006/customXml" ds:itemID="{DAC779C0-D656-418E-B375-00BF5E5402FF}"/>
</file>

<file path=customXml/itemProps3.xml><?xml version="1.0" encoding="utf-8"?>
<ds:datastoreItem xmlns:ds="http://schemas.openxmlformats.org/officeDocument/2006/customXml" ds:itemID="{4114AC9D-6E77-4FAD-873E-B18FFC215A0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206</Words>
  <Application>Microsoft Office PowerPoint</Application>
  <PresentationFormat>A4 Paper (210x297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10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44</cp:revision>
  <cp:lastPrinted>2022-07-26T12:57:00Z</cp:lastPrinted>
  <dcterms:created xsi:type="dcterms:W3CDTF">2022-01-17T11:18:33Z</dcterms:created>
  <dcterms:modified xsi:type="dcterms:W3CDTF">2023-08-29T09:59:40Z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