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5119350" cy="10691813"/>
  <p:notesSz cx="10239375" cy="7105650"/>
  <p:embeddedFontLst>
    <p:embeddedFont>
      <p:font typeface="Open Sans" panose="020B060402020202020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  <p15:guide id="14" pos="1088">
          <p15:clr>
            <a:srgbClr val="9AA0A6"/>
          </p15:clr>
        </p15:guide>
        <p15:guide id="15" pos="16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59DED-B15D-DA61-DD27-CCD6BC11E264}" v="98" dt="2023-01-20T12:59:21.640"/>
  </p1510:revLst>
</p1510:revInfo>
</file>

<file path=ppt/tableStyles.xml><?xml version="1.0" encoding="utf-8"?>
<a:tblStyleLst xmlns:a="http://schemas.openxmlformats.org/drawingml/2006/main" def="{08811018-49D4-4E4C-A311-CBB3CBE0C4D4}">
  <a:tblStyle styleId="{08811018-49D4-4E4C-A311-CBB3CBE0C4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344" y="60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  <p:guide pos="1088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microsoft.com/office/2015/10/relationships/revisionInfo" Target="revisionInfo.xml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y Crew" userId="S::kerrycrew@st-josephs-pri.derbyshire.sch.uk::863ed109-f7fb-4467-b5a2-75d15fd63003" providerId="AD" clId="Web-{9E059DED-B15D-DA61-DD27-CCD6BC11E264}"/>
    <pc:docChg chg="modSld">
      <pc:chgData name="Kerry Crew" userId="S::kerrycrew@st-josephs-pri.derbyshire.sch.uk::863ed109-f7fb-4467-b5a2-75d15fd63003" providerId="AD" clId="Web-{9E059DED-B15D-DA61-DD27-CCD6BC11E264}" dt="2023-01-20T12:59:21.640" v="47" actId="20577"/>
      <pc:docMkLst>
        <pc:docMk/>
      </pc:docMkLst>
      <pc:sldChg chg="modSp">
        <pc:chgData name="Kerry Crew" userId="S::kerrycrew@st-josephs-pri.derbyshire.sch.uk::863ed109-f7fb-4467-b5a2-75d15fd63003" providerId="AD" clId="Web-{9E059DED-B15D-DA61-DD27-CCD6BC11E264}" dt="2023-01-20T12:57:13.698" v="20" actId="20577"/>
        <pc:sldMkLst>
          <pc:docMk/>
          <pc:sldMk cId="0" sldId="257"/>
        </pc:sldMkLst>
        <pc:spChg chg="mod">
          <ac:chgData name="Kerry Crew" userId="S::kerrycrew@st-josephs-pri.derbyshire.sch.uk::863ed109-f7fb-4467-b5a2-75d15fd63003" providerId="AD" clId="Web-{9E059DED-B15D-DA61-DD27-CCD6BC11E264}" dt="2023-01-20T12:57:13.698" v="20" actId="20577"/>
          <ac:spMkLst>
            <pc:docMk/>
            <pc:sldMk cId="0" sldId="257"/>
            <ac:spMk id="87" creationId="{00000000-0000-0000-0000-000000000000}"/>
          </ac:spMkLst>
        </pc:spChg>
      </pc:sldChg>
      <pc:sldChg chg="modSp">
        <pc:chgData name="Kerry Crew" userId="S::kerrycrew@st-josephs-pri.derbyshire.sch.uk::863ed109-f7fb-4467-b5a2-75d15fd63003" providerId="AD" clId="Web-{9E059DED-B15D-DA61-DD27-CCD6BC11E264}" dt="2023-01-20T12:59:21.640" v="47" actId="20577"/>
        <pc:sldMkLst>
          <pc:docMk/>
          <pc:sldMk cId="0" sldId="258"/>
        </pc:sldMkLst>
        <pc:spChg chg="mod">
          <ac:chgData name="Kerry Crew" userId="S::kerrycrew@st-josephs-pri.derbyshire.sch.uk::863ed109-f7fb-4467-b5a2-75d15fd63003" providerId="AD" clId="Web-{9E059DED-B15D-DA61-DD27-CCD6BC11E264}" dt="2023-01-20T12:59:21.640" v="47" actId="20577"/>
          <ac:spMkLst>
            <pc:docMk/>
            <pc:sldMk cId="0" sldId="258"/>
            <ac:spMk id="10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9943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941956" y="299245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2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7990239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387" y="1154926"/>
            <a:ext cx="46428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515387" y="2888563"/>
            <a:ext cx="46428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810615" y="935727"/>
            <a:ext cx="10529100" cy="85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8997" y="2563402"/>
            <a:ext cx="66885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>
            <a:off x="438997" y="5826756"/>
            <a:ext cx="66885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8167326" y="1505136"/>
            <a:ext cx="6344400" cy="7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oogle Shape;65;p14"/>
          <p:cNvGraphicFramePr/>
          <p:nvPr/>
        </p:nvGraphicFramePr>
        <p:xfrm>
          <a:off x="3581413" y="4247763"/>
          <a:ext cx="10766375" cy="6190255"/>
        </p:xfrm>
        <a:graphic>
          <a:graphicData uri="http://schemas.openxmlformats.org/drawingml/2006/table">
            <a:tbl>
              <a:tblPr>
                <a:noFill/>
                <a:tableStyleId>{08811018-49D4-4E4C-A311-CBB3CBE0C4D4}</a:tableStyleId>
              </a:tblPr>
              <a:tblGrid>
                <a:gridCol w="215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3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3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0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Hidden Veg  Whole Grain Pasta Bolognese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Salad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Bangers &amp; Mash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Beans</a:t>
                      </a:r>
                      <a:endParaRPr sz="160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Stuffing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Fresh Veg &amp; Gravy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Mexican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Wrap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Oven Baked Wedges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Broccoli &amp; Salsa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Fish Fingers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(Salmon or Pollock)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Tomato </a:t>
                      </a:r>
                      <a:b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Pitta Pizza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Salad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Bangers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Mash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Beans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</a:t>
                      </a:r>
                      <a:b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Quiche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Fresh Veg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 &amp; Sweetcorn Burrito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Oven Baked Wedges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Broccoli &amp; Salsa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&amp; </a:t>
                      </a:r>
                      <a:b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Hummus Bagel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25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Tomato Pasta</a:t>
                      </a: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with or without grated cheese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7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with Tasty Toppings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85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Pick &amp; Mix Packed Lunch </a:t>
                      </a:r>
                      <a:endParaRPr sz="1600" b="1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filled sandwich or roll, healthy snack, home bake dessert &amp; a piece of fruit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Pineapple &amp; </a:t>
                      </a:r>
                      <a:b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Sauce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</a:t>
                      </a:r>
                      <a:b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Cake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Marble </a:t>
                      </a:r>
                      <a:b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Sponge Cake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Jelly &amp;</a:t>
                      </a:r>
                      <a:b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Fruit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Oat </a:t>
                      </a:r>
                      <a:b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Cookie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67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fruit and bread available every day. 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6" name="Google Shape;66;p14"/>
          <p:cNvSpPr txBox="1"/>
          <p:nvPr/>
        </p:nvSpPr>
        <p:spPr>
          <a:xfrm>
            <a:off x="9211503" y="1582968"/>
            <a:ext cx="513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/ Summer 2023 : </a:t>
            </a:r>
            <a:r>
              <a:rPr lang="en-GB" sz="1000">
                <a:solidFill>
                  <a:srgbClr val="2021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20/2, 13/3, 3/4, 24/4, 15/5, 5/6, 26/6, 17/7</a:t>
            </a:r>
            <a:endParaRPr sz="80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7" name="Google Shape;67;p14"/>
          <p:cNvGrpSpPr/>
          <p:nvPr/>
        </p:nvGrpSpPr>
        <p:grpSpPr>
          <a:xfrm>
            <a:off x="95975" y="4187025"/>
            <a:ext cx="3848224" cy="6050175"/>
            <a:chOff x="95975" y="4187025"/>
            <a:chExt cx="3848224" cy="6050175"/>
          </a:xfrm>
        </p:grpSpPr>
        <p:pic>
          <p:nvPicPr>
            <p:cNvPr id="68" name="Google Shape;68;p14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7132"/>
            <a:stretch/>
          </p:blipFill>
          <p:spPr>
            <a:xfrm>
              <a:off x="172175" y="4187025"/>
              <a:ext cx="2951069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 descr="Logo, company nam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23076" r="13688" b="8607"/>
            <a:stretch/>
          </p:blipFill>
          <p:spPr>
            <a:xfrm>
              <a:off x="213375" y="7057150"/>
              <a:ext cx="3141674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4" descr="Logo, company n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t="18911" b="18092"/>
            <a:stretch/>
          </p:blipFill>
          <p:spPr>
            <a:xfrm>
              <a:off x="95975" y="7774725"/>
              <a:ext cx="381017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 descr="Logo, company nam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t="15881"/>
            <a:stretch/>
          </p:blipFill>
          <p:spPr>
            <a:xfrm>
              <a:off x="134025" y="8641776"/>
              <a:ext cx="3810174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4" descr="Logo, company nam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18739" b="13779"/>
            <a:stretch/>
          </p:blipFill>
          <p:spPr>
            <a:xfrm>
              <a:off x="341950" y="9578050"/>
              <a:ext cx="3141675" cy="65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4" descr="Logo, company name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 t="12275" b="19413"/>
            <a:stretch/>
          </p:blipFill>
          <p:spPr>
            <a:xfrm>
              <a:off x="244125" y="5425175"/>
              <a:ext cx="3337325" cy="793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5"/>
          <p:cNvGrpSpPr/>
          <p:nvPr/>
        </p:nvGrpSpPr>
        <p:grpSpPr>
          <a:xfrm>
            <a:off x="95975" y="4187025"/>
            <a:ext cx="3848224" cy="6050175"/>
            <a:chOff x="95975" y="4187025"/>
            <a:chExt cx="3848224" cy="6050175"/>
          </a:xfrm>
        </p:grpSpPr>
        <p:pic>
          <p:nvPicPr>
            <p:cNvPr id="80" name="Google Shape;80;p15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7132"/>
            <a:stretch/>
          </p:blipFill>
          <p:spPr>
            <a:xfrm>
              <a:off x="172175" y="4187025"/>
              <a:ext cx="2951069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5" descr="Logo, company nam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12275" b="19413"/>
            <a:stretch/>
          </p:blipFill>
          <p:spPr>
            <a:xfrm>
              <a:off x="244125" y="5425175"/>
              <a:ext cx="333732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5" descr="Logo, company n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t="23076" r="13688" b="8607"/>
            <a:stretch/>
          </p:blipFill>
          <p:spPr>
            <a:xfrm>
              <a:off x="213375" y="7057150"/>
              <a:ext cx="3141674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5" descr="Logo, company nam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t="18911" b="18092"/>
            <a:stretch/>
          </p:blipFill>
          <p:spPr>
            <a:xfrm>
              <a:off x="95975" y="7774725"/>
              <a:ext cx="381017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5" descr="Logo, company nam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15881"/>
            <a:stretch/>
          </p:blipFill>
          <p:spPr>
            <a:xfrm>
              <a:off x="134025" y="8641776"/>
              <a:ext cx="3810174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5" descr="Logo, company name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 t="18739" b="13779"/>
            <a:stretch/>
          </p:blipFill>
          <p:spPr>
            <a:xfrm>
              <a:off x="341950" y="9578050"/>
              <a:ext cx="3141675" cy="65915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86" name="Google Shape;86;p15"/>
          <p:cNvGraphicFramePr/>
          <p:nvPr/>
        </p:nvGraphicFramePr>
        <p:xfrm>
          <a:off x="3676688" y="4323488"/>
          <a:ext cx="10671125" cy="6022530"/>
        </p:xfrm>
        <a:graphic>
          <a:graphicData uri="http://schemas.openxmlformats.org/drawingml/2006/table">
            <a:tbl>
              <a:tblPr>
                <a:noFill/>
                <a:tableStyleId>{08811018-49D4-4E4C-A311-CBB3CBE0C4D4}</a:tableStyleId>
              </a:tblPr>
              <a:tblGrid>
                <a:gridCol w="213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6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Margherita Pizza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&amp;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Sultana Salad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 Burger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a Bun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Wedges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Gammon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Fresh Veg &amp; Gravy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Curry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 Grain Rice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Coconut Cabbage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Fish Fingers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(Salmon or Pollock)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 n Cheese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&amp;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Sultana Salad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Burger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a Bun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Wedges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Summer Veg Tart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Fresh Veg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Gravy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 Vegetable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Curry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 Grain Rice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Coconut Cabbage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Cheesy Bean </a:t>
                      </a:r>
                      <a:b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Wrap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25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Tomato Pasta</a:t>
                      </a: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with or without grated cheese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92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with Tasty Toppings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05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Pick &amp; Mix Packed Lunch </a:t>
                      </a:r>
                      <a:endParaRPr sz="1600" b="1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filled sandwich or roll, healthy snack, home bake dessert &amp; a piece of fruit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Apple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Crumble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Vanilla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Cup Cake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Brownie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Peaches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Ice Cream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Lemon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Cookie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2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fruit and bread available every day. 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7" name="Google Shape;87;p15"/>
          <p:cNvSpPr txBox="1"/>
          <p:nvPr/>
        </p:nvSpPr>
        <p:spPr>
          <a:xfrm>
            <a:off x="9211503" y="1582968"/>
            <a:ext cx="513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/ Summer 2023 : </a:t>
            </a:r>
            <a:r>
              <a:rPr lang="en-GB" sz="1000" dirty="0">
                <a:solidFill>
                  <a:srgbClr val="2021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27/2, 20/3, 10/4, 01/5, 22/5, 12/6, 3/7, 24/7</a:t>
            </a:r>
            <a:endParaRPr sz="80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6"/>
          <p:cNvGrpSpPr/>
          <p:nvPr/>
        </p:nvGrpSpPr>
        <p:grpSpPr>
          <a:xfrm>
            <a:off x="95975" y="4187025"/>
            <a:ext cx="3848224" cy="6050175"/>
            <a:chOff x="95975" y="4187025"/>
            <a:chExt cx="3848224" cy="6050175"/>
          </a:xfrm>
        </p:grpSpPr>
        <p:pic>
          <p:nvPicPr>
            <p:cNvPr id="94" name="Google Shape;94;p16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7132"/>
            <a:stretch/>
          </p:blipFill>
          <p:spPr>
            <a:xfrm>
              <a:off x="172175" y="4187025"/>
              <a:ext cx="2951069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6" descr="Logo, company nam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12275" b="19413"/>
            <a:stretch/>
          </p:blipFill>
          <p:spPr>
            <a:xfrm>
              <a:off x="244125" y="5425175"/>
              <a:ext cx="333732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6" descr="Logo, company n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t="23076" r="13688" b="8607"/>
            <a:stretch/>
          </p:blipFill>
          <p:spPr>
            <a:xfrm>
              <a:off x="213375" y="7057150"/>
              <a:ext cx="3141674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6" descr="Logo, company nam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t="18911" b="18092"/>
            <a:stretch/>
          </p:blipFill>
          <p:spPr>
            <a:xfrm>
              <a:off x="95975" y="7774725"/>
              <a:ext cx="381017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 descr="Logo, company nam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15881"/>
            <a:stretch/>
          </p:blipFill>
          <p:spPr>
            <a:xfrm>
              <a:off x="134025" y="8641776"/>
              <a:ext cx="3810174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6" descr="Logo, company name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 t="18739" b="13779"/>
            <a:stretch/>
          </p:blipFill>
          <p:spPr>
            <a:xfrm>
              <a:off x="341950" y="9578050"/>
              <a:ext cx="3141675" cy="65915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00" name="Google Shape;100;p16"/>
          <p:cNvGraphicFramePr/>
          <p:nvPr/>
        </p:nvGraphicFramePr>
        <p:xfrm>
          <a:off x="3762438" y="4323488"/>
          <a:ext cx="10585375" cy="6090830"/>
        </p:xfrm>
        <a:graphic>
          <a:graphicData uri="http://schemas.openxmlformats.org/drawingml/2006/table">
            <a:tbl>
              <a:tblPr>
                <a:noFill/>
                <a:tableStyleId>{08811018-49D4-4E4C-A311-CBB3CBE0C4D4}</a:tableStyleId>
              </a:tblPr>
              <a:tblGrid>
                <a:gridCol w="211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Tomato Baguette Pizza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In One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Sausage &amp; Cheesy Potato Bake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Stuffing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Fresh Veg &amp; Gravy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Pineapple Chicken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 Grain Rice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(Sweet &amp; Sour)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Five  Spice Cauliflower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Fish Fingers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(Salmon or Pollock)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Bolognese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 Grain Pasta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In One Veggie Sausage &amp; Cheesy Potato Bake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&amp; Stuffing Pastry Plait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Veg &amp; Gravy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Chinese Omelette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 Grain Rice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Five Spice Cauliflower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Fingers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5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Tomato Pasta</a:t>
                      </a: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with or without grated cheese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32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with Tasty Toppings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20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Pick &amp; Mix Packed Lunch </a:t>
                      </a:r>
                      <a:endParaRPr sz="1600" b="1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filled sandwich or roll, healthy snack, home bake dessert &amp; a piece of fruit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Banoffee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Dessert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Vanilla Sprinkle Sponge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Citrus Rice Crispie Cake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Apple Sponge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Cake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Flapjack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77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fruit and bread available every day.  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1" name="Google Shape;101;p16"/>
          <p:cNvSpPr txBox="1"/>
          <p:nvPr/>
        </p:nvSpPr>
        <p:spPr>
          <a:xfrm>
            <a:off x="9211503" y="1582968"/>
            <a:ext cx="513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/ Summer 2023 : </a:t>
            </a:r>
            <a:r>
              <a:rPr lang="en-GB" sz="1000" b="1" dirty="0">
                <a:latin typeface="Century Gothic"/>
                <a:ea typeface="Century Gothic"/>
                <a:cs typeface="Century Gothic"/>
                <a:sym typeface="Century Gothic"/>
              </a:rPr>
              <a:t>06/03</a:t>
            </a:r>
            <a:r>
              <a:rPr lang="en-GB" sz="1000" dirty="0">
                <a:solidFill>
                  <a:srgbClr val="2021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 27/3, 17/4, 08/5, 29/5, 19/6, 10/7</a:t>
            </a:r>
            <a:endParaRPr sz="80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Custom</PresentationFormat>
  <Paragraphs>142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Open Sans</vt:lpstr>
      <vt:lpstr>Arial</vt:lpstr>
      <vt:lpstr>Century Gothic</vt:lpstr>
      <vt:lpstr>Calibri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Office1</dc:creator>
  <cp:lastModifiedBy>Office1</cp:lastModifiedBy>
  <cp:revision>27</cp:revision>
  <dcterms:modified xsi:type="dcterms:W3CDTF">2023-01-20T13:43:10Z</dcterms:modified>
</cp:coreProperties>
</file>